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7882" r:id="rId1"/>
    <p:sldMasterId id="2147488554" r:id="rId2"/>
    <p:sldMasterId id="2147488586" r:id="rId3"/>
    <p:sldMasterId id="2147488594" r:id="rId4"/>
  </p:sldMasterIdLst>
  <p:notesMasterIdLst>
    <p:notesMasterId r:id="rId23"/>
  </p:notesMasterIdLst>
  <p:handoutMasterIdLst>
    <p:handoutMasterId r:id="rId24"/>
  </p:handoutMasterIdLst>
  <p:sldIdLst>
    <p:sldId id="1733" r:id="rId5"/>
    <p:sldId id="1840" r:id="rId6"/>
    <p:sldId id="1863" r:id="rId7"/>
    <p:sldId id="1857" r:id="rId8"/>
    <p:sldId id="1859" r:id="rId9"/>
    <p:sldId id="1860" r:id="rId10"/>
    <p:sldId id="1862" r:id="rId11"/>
    <p:sldId id="1767" r:id="rId12"/>
    <p:sldId id="1856" r:id="rId13"/>
    <p:sldId id="1851" r:id="rId14"/>
    <p:sldId id="1848" r:id="rId15"/>
    <p:sldId id="1849" r:id="rId16"/>
    <p:sldId id="1864" r:id="rId17"/>
    <p:sldId id="1865" r:id="rId18"/>
    <p:sldId id="1850" r:id="rId19"/>
    <p:sldId id="1852" r:id="rId20"/>
    <p:sldId id="1853" r:id="rId21"/>
    <p:sldId id="1854" r:id="rId22"/>
  </p:sldIdLst>
  <p:sldSz cx="9144000" cy="5143500" type="screen16x9"/>
  <p:notesSz cx="7010400" cy="9296400"/>
  <p:defaultTextStyle>
    <a:defPPr>
      <a:defRPr lang="en-US"/>
    </a:defPPr>
    <a:lvl1pPr algn="l" rtl="0" fontAlgn="base">
      <a:spcBef>
        <a:spcPct val="0"/>
      </a:spcBef>
      <a:spcAft>
        <a:spcPct val="0"/>
      </a:spcAft>
      <a:defRPr sz="22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2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2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2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200" kern="1200">
        <a:solidFill>
          <a:schemeClr val="tx1"/>
        </a:solidFill>
        <a:latin typeface="Arial" pitchFamily="34" charset="0"/>
        <a:ea typeface="MS PGothic" pitchFamily="34" charset="-128"/>
        <a:cs typeface="+mn-cs"/>
      </a:defRPr>
    </a:lvl5pPr>
    <a:lvl6pPr marL="2286000" algn="l" defTabSz="914400" rtl="0" eaLnBrk="1" latinLnBrk="0" hangingPunct="1">
      <a:defRPr sz="2200" kern="1200">
        <a:solidFill>
          <a:schemeClr val="tx1"/>
        </a:solidFill>
        <a:latin typeface="Arial" pitchFamily="34" charset="0"/>
        <a:ea typeface="MS PGothic" pitchFamily="34" charset="-128"/>
        <a:cs typeface="+mn-cs"/>
      </a:defRPr>
    </a:lvl6pPr>
    <a:lvl7pPr marL="2743200" algn="l" defTabSz="914400" rtl="0" eaLnBrk="1" latinLnBrk="0" hangingPunct="1">
      <a:defRPr sz="2200" kern="1200">
        <a:solidFill>
          <a:schemeClr val="tx1"/>
        </a:solidFill>
        <a:latin typeface="Arial" pitchFamily="34" charset="0"/>
        <a:ea typeface="MS PGothic" pitchFamily="34" charset="-128"/>
        <a:cs typeface="+mn-cs"/>
      </a:defRPr>
    </a:lvl7pPr>
    <a:lvl8pPr marL="3200400" algn="l" defTabSz="914400" rtl="0" eaLnBrk="1" latinLnBrk="0" hangingPunct="1">
      <a:defRPr sz="2200" kern="1200">
        <a:solidFill>
          <a:schemeClr val="tx1"/>
        </a:solidFill>
        <a:latin typeface="Arial" pitchFamily="34" charset="0"/>
        <a:ea typeface="MS PGothic" pitchFamily="34" charset="-128"/>
        <a:cs typeface="+mn-cs"/>
      </a:defRPr>
    </a:lvl8pPr>
    <a:lvl9pPr marL="3657600" algn="l" defTabSz="914400" rtl="0" eaLnBrk="1" latinLnBrk="0" hangingPunct="1">
      <a:defRPr sz="22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15:clr>
            <a:srgbClr val="A4A3A4"/>
          </p15:clr>
        </p15:guide>
        <p15:guide id="2" pos="67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990"/>
    <a:srgbClr val="83D1F5"/>
    <a:srgbClr val="F19027"/>
    <a:srgbClr val="008ABF"/>
    <a:srgbClr val="26345A"/>
    <a:srgbClr val="FFCF01"/>
    <a:srgbClr val="0BA8EF"/>
    <a:srgbClr val="00B0DA"/>
    <a:srgbClr val="FFFFFF"/>
    <a:srgbClr val="40B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9" autoAdjust="0"/>
    <p:restoredTop sz="95078" autoAdjust="0"/>
  </p:normalViewPr>
  <p:slideViewPr>
    <p:cSldViewPr snapToGrid="0">
      <p:cViewPr>
        <p:scale>
          <a:sx n="100" d="100"/>
          <a:sy n="100" d="100"/>
        </p:scale>
        <p:origin x="1224" y="488"/>
      </p:cViewPr>
      <p:guideLst>
        <p:guide orient="horz"/>
        <p:guide pos="672"/>
      </p:guideLst>
    </p:cSldViewPr>
  </p:slideViewPr>
  <p:outlineViewPr>
    <p:cViewPr>
      <p:scale>
        <a:sx n="33" d="100"/>
        <a:sy n="33" d="100"/>
      </p:scale>
      <p:origin x="0" y="0"/>
    </p:cViewPr>
  </p:outlineViewPr>
  <p:notesTextViewPr>
    <p:cViewPr>
      <p:scale>
        <a:sx n="75" d="100"/>
        <a:sy n="75" d="100"/>
      </p:scale>
      <p:origin x="0" y="0"/>
    </p:cViewPr>
  </p:notesTextViewPr>
  <p:sorterViewPr>
    <p:cViewPr>
      <p:scale>
        <a:sx n="40" d="100"/>
        <a:sy n="40" d="100"/>
      </p:scale>
      <p:origin x="0" y="0"/>
    </p:cViewPr>
  </p:sorterViewPr>
  <p:notesViewPr>
    <p:cSldViewPr snapToGrid="0">
      <p:cViewPr>
        <p:scale>
          <a:sx n="50" d="100"/>
          <a:sy n="50" d="100"/>
        </p:scale>
        <p:origin x="3564" y="57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22" name="Rectangle 2"/>
          <p:cNvSpPr>
            <a:spLocks noGrp="1" noChangeArrowheads="1"/>
          </p:cNvSpPr>
          <p:nvPr>
            <p:ph type="hdr" sz="quarter"/>
          </p:nvPr>
        </p:nvSpPr>
        <p:spPr bwMode="auto">
          <a:xfrm>
            <a:off x="0" y="0"/>
            <a:ext cx="3036888" cy="463550"/>
          </a:xfrm>
          <a:prstGeom prst="rect">
            <a:avLst/>
          </a:prstGeom>
          <a:noFill/>
          <a:ln>
            <a:noFill/>
          </a:ln>
          <a:effectLst/>
          <a:extLst/>
        </p:spPr>
        <p:txBody>
          <a:bodyPr vert="horz" wrap="square" lIns="93309" tIns="46654" rIns="93309" bIns="46654" numCol="1" anchor="t" anchorCtr="0" compatLnSpc="1">
            <a:prstTxWarp prst="textNoShape">
              <a:avLst/>
            </a:prstTxWarp>
          </a:bodyPr>
          <a:lstStyle>
            <a:lvl1pPr algn="l" defTabSz="933159">
              <a:defRPr sz="1200">
                <a:latin typeface="Arial" charset="0"/>
                <a:ea typeface="+mn-ea"/>
                <a:cs typeface="Arial" charset="0"/>
              </a:defRPr>
            </a:lvl1pPr>
          </a:lstStyle>
          <a:p>
            <a:pPr>
              <a:defRPr/>
            </a:pPr>
            <a:endParaRPr lang="en-US" dirty="0"/>
          </a:p>
        </p:txBody>
      </p:sp>
      <p:sp>
        <p:nvSpPr>
          <p:cNvPr id="542723" name="Rectangle 3"/>
          <p:cNvSpPr>
            <a:spLocks noGrp="1" noChangeArrowheads="1"/>
          </p:cNvSpPr>
          <p:nvPr>
            <p:ph type="dt" sz="quarter" idx="1"/>
          </p:nvPr>
        </p:nvSpPr>
        <p:spPr bwMode="auto">
          <a:xfrm>
            <a:off x="3971925" y="0"/>
            <a:ext cx="3036888" cy="463550"/>
          </a:xfrm>
          <a:prstGeom prst="rect">
            <a:avLst/>
          </a:prstGeom>
          <a:noFill/>
          <a:ln>
            <a:noFill/>
          </a:ln>
          <a:effectLst/>
          <a:extLst/>
        </p:spPr>
        <p:txBody>
          <a:bodyPr vert="horz" wrap="square" lIns="93309" tIns="46654" rIns="93309" bIns="46654" numCol="1" anchor="t" anchorCtr="0" compatLnSpc="1">
            <a:prstTxWarp prst="textNoShape">
              <a:avLst/>
            </a:prstTxWarp>
          </a:bodyPr>
          <a:lstStyle>
            <a:lvl1pPr algn="r" defTabSz="933159">
              <a:defRPr sz="1200">
                <a:latin typeface="Arial" charset="0"/>
                <a:ea typeface="+mn-ea"/>
                <a:cs typeface="Arial" charset="0"/>
              </a:defRPr>
            </a:lvl1pPr>
          </a:lstStyle>
          <a:p>
            <a:pPr>
              <a:defRPr/>
            </a:pPr>
            <a:endParaRPr lang="en-US" dirty="0"/>
          </a:p>
        </p:txBody>
      </p:sp>
      <p:sp>
        <p:nvSpPr>
          <p:cNvPr id="542724" name="Rectangle 4"/>
          <p:cNvSpPr>
            <a:spLocks noGrp="1" noChangeArrowheads="1"/>
          </p:cNvSpPr>
          <p:nvPr>
            <p:ph type="ftr" sz="quarter" idx="2"/>
          </p:nvPr>
        </p:nvSpPr>
        <p:spPr bwMode="auto">
          <a:xfrm>
            <a:off x="0" y="8831263"/>
            <a:ext cx="3036888" cy="463550"/>
          </a:xfrm>
          <a:prstGeom prst="rect">
            <a:avLst/>
          </a:prstGeom>
          <a:noFill/>
          <a:ln>
            <a:noFill/>
          </a:ln>
          <a:effectLst/>
          <a:extLst/>
        </p:spPr>
        <p:txBody>
          <a:bodyPr vert="horz" wrap="square" lIns="93309" tIns="46654" rIns="93309" bIns="46654" numCol="1" anchor="b" anchorCtr="0" compatLnSpc="1">
            <a:prstTxWarp prst="textNoShape">
              <a:avLst/>
            </a:prstTxWarp>
          </a:bodyPr>
          <a:lstStyle>
            <a:lvl1pPr algn="l" defTabSz="933159">
              <a:defRPr sz="1200">
                <a:latin typeface="Arial" charset="0"/>
                <a:ea typeface="+mn-ea"/>
                <a:cs typeface="Arial" charset="0"/>
              </a:defRPr>
            </a:lvl1pPr>
          </a:lstStyle>
          <a:p>
            <a:pPr>
              <a:defRPr/>
            </a:pPr>
            <a:endParaRPr lang="en-US" dirty="0"/>
          </a:p>
        </p:txBody>
      </p:sp>
      <p:sp>
        <p:nvSpPr>
          <p:cNvPr id="542725" name="Rectangle 5"/>
          <p:cNvSpPr>
            <a:spLocks noGrp="1" noChangeArrowheads="1"/>
          </p:cNvSpPr>
          <p:nvPr>
            <p:ph type="sldNum" sz="quarter" idx="3"/>
          </p:nvPr>
        </p:nvSpPr>
        <p:spPr bwMode="auto">
          <a:xfrm>
            <a:off x="3971925" y="8831263"/>
            <a:ext cx="3036888" cy="463550"/>
          </a:xfrm>
          <a:prstGeom prst="rect">
            <a:avLst/>
          </a:prstGeom>
          <a:noFill/>
          <a:ln>
            <a:noFill/>
          </a:ln>
          <a:effectLst/>
          <a:extLst/>
        </p:spPr>
        <p:txBody>
          <a:bodyPr vert="horz" wrap="square" lIns="93309" tIns="46654" rIns="93309" bIns="46654" numCol="1" anchor="b" anchorCtr="0" compatLnSpc="1">
            <a:prstTxWarp prst="textNoShape">
              <a:avLst/>
            </a:prstTxWarp>
          </a:bodyPr>
          <a:lstStyle>
            <a:lvl1pPr algn="r" defTabSz="931863">
              <a:defRPr sz="1200"/>
            </a:lvl1pPr>
          </a:lstStyle>
          <a:p>
            <a:fld id="{3C2181BB-BA5D-4F8B-9442-7E793096A510}" type="slidenum">
              <a:rPr lang="en-US"/>
              <a:pPr/>
              <a:t>‹#›</a:t>
            </a:fld>
            <a:endParaRPr lang="en-US" dirty="0"/>
          </a:p>
        </p:txBody>
      </p:sp>
    </p:spTree>
    <p:extLst>
      <p:ext uri="{BB962C8B-B14F-4D97-AF65-F5344CB8AC3E}">
        <p14:creationId xmlns:p14="http://schemas.microsoft.com/office/powerpoint/2010/main" val="3368412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3036888" cy="463550"/>
          </a:xfrm>
          <a:prstGeom prst="rect">
            <a:avLst/>
          </a:prstGeom>
          <a:noFill/>
          <a:ln>
            <a:noFill/>
          </a:ln>
          <a:effectLst/>
          <a:extLst/>
        </p:spPr>
        <p:txBody>
          <a:bodyPr vert="horz" wrap="square" lIns="93309" tIns="46654" rIns="93309" bIns="46654" numCol="1" anchor="t" anchorCtr="0" compatLnSpc="1">
            <a:prstTxWarp prst="textNoShape">
              <a:avLst/>
            </a:prstTxWarp>
          </a:bodyPr>
          <a:lstStyle>
            <a:lvl1pPr algn="l" defTabSz="933159">
              <a:defRPr sz="1200">
                <a:latin typeface="Arial" charset="0"/>
                <a:ea typeface="+mn-ea"/>
                <a:cs typeface="Arial" charset="0"/>
              </a:defRPr>
            </a:lvl1pPr>
          </a:lstStyle>
          <a:p>
            <a:pPr>
              <a:defRPr/>
            </a:pPr>
            <a:endParaRPr lang="en-US" dirty="0"/>
          </a:p>
        </p:txBody>
      </p:sp>
      <p:sp>
        <p:nvSpPr>
          <p:cNvPr id="105475" name="Rectangle 3"/>
          <p:cNvSpPr>
            <a:spLocks noGrp="1" noChangeArrowheads="1"/>
          </p:cNvSpPr>
          <p:nvPr>
            <p:ph type="dt" idx="1"/>
          </p:nvPr>
        </p:nvSpPr>
        <p:spPr bwMode="auto">
          <a:xfrm>
            <a:off x="3971925" y="0"/>
            <a:ext cx="3036888" cy="463550"/>
          </a:xfrm>
          <a:prstGeom prst="rect">
            <a:avLst/>
          </a:prstGeom>
          <a:noFill/>
          <a:ln>
            <a:noFill/>
          </a:ln>
          <a:effectLst/>
          <a:extLst/>
        </p:spPr>
        <p:txBody>
          <a:bodyPr vert="horz" wrap="square" lIns="93309" tIns="46654" rIns="93309" bIns="46654" numCol="1" anchor="t" anchorCtr="0" compatLnSpc="1">
            <a:prstTxWarp prst="textNoShape">
              <a:avLst/>
            </a:prstTxWarp>
          </a:bodyPr>
          <a:lstStyle>
            <a:lvl1pPr algn="r" defTabSz="933159">
              <a:defRPr sz="1200">
                <a:latin typeface="Arial" charset="0"/>
                <a:ea typeface="+mn-ea"/>
                <a:cs typeface="Arial" charset="0"/>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406400" y="698500"/>
            <a:ext cx="6197600" cy="3486150"/>
          </a:xfrm>
          <a:prstGeom prst="rect">
            <a:avLst/>
          </a:prstGeom>
          <a:noFill/>
          <a:ln w="9525">
            <a:solidFill>
              <a:srgbClr val="000000"/>
            </a:solidFill>
            <a:miter lim="800000"/>
            <a:headEnd/>
            <a:tailEnd/>
          </a:ln>
        </p:spPr>
      </p:sp>
      <p:sp>
        <p:nvSpPr>
          <p:cNvPr id="105477" name="Rectangle 5"/>
          <p:cNvSpPr>
            <a:spLocks noGrp="1" noChangeArrowheads="1"/>
          </p:cNvSpPr>
          <p:nvPr>
            <p:ph type="body" sz="quarter" idx="3"/>
          </p:nvPr>
        </p:nvSpPr>
        <p:spPr bwMode="auto">
          <a:xfrm>
            <a:off x="701675" y="4416425"/>
            <a:ext cx="5607050" cy="4181475"/>
          </a:xfrm>
          <a:prstGeom prst="rect">
            <a:avLst/>
          </a:prstGeom>
          <a:noFill/>
          <a:ln>
            <a:noFill/>
          </a:ln>
          <a:effectLst/>
          <a:extLst/>
        </p:spPr>
        <p:txBody>
          <a:bodyPr vert="horz" wrap="square" lIns="93309" tIns="46654" rIns="93309" bIns="466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5478" name="Rectangle 6"/>
          <p:cNvSpPr>
            <a:spLocks noGrp="1" noChangeArrowheads="1"/>
          </p:cNvSpPr>
          <p:nvPr>
            <p:ph type="ftr" sz="quarter" idx="4"/>
          </p:nvPr>
        </p:nvSpPr>
        <p:spPr bwMode="auto">
          <a:xfrm>
            <a:off x="0" y="8831263"/>
            <a:ext cx="3036888" cy="463550"/>
          </a:xfrm>
          <a:prstGeom prst="rect">
            <a:avLst/>
          </a:prstGeom>
          <a:noFill/>
          <a:ln>
            <a:noFill/>
          </a:ln>
          <a:effectLst/>
          <a:extLst/>
        </p:spPr>
        <p:txBody>
          <a:bodyPr vert="horz" wrap="square" lIns="93309" tIns="46654" rIns="93309" bIns="46654" numCol="1" anchor="b" anchorCtr="0" compatLnSpc="1">
            <a:prstTxWarp prst="textNoShape">
              <a:avLst/>
            </a:prstTxWarp>
          </a:bodyPr>
          <a:lstStyle>
            <a:lvl1pPr algn="l" defTabSz="933159">
              <a:defRPr sz="1200">
                <a:latin typeface="Arial" charset="0"/>
                <a:ea typeface="+mn-ea"/>
                <a:cs typeface="Arial" charset="0"/>
              </a:defRPr>
            </a:lvl1pPr>
          </a:lstStyle>
          <a:p>
            <a:pPr>
              <a:defRPr/>
            </a:pPr>
            <a:endParaRPr lang="en-US" dirty="0"/>
          </a:p>
        </p:txBody>
      </p:sp>
      <p:sp>
        <p:nvSpPr>
          <p:cNvPr id="105479" name="Rectangle 7"/>
          <p:cNvSpPr>
            <a:spLocks noGrp="1" noChangeArrowheads="1"/>
          </p:cNvSpPr>
          <p:nvPr>
            <p:ph type="sldNum" sz="quarter" idx="5"/>
          </p:nvPr>
        </p:nvSpPr>
        <p:spPr bwMode="auto">
          <a:xfrm>
            <a:off x="3971925" y="8831263"/>
            <a:ext cx="3036888" cy="463550"/>
          </a:xfrm>
          <a:prstGeom prst="rect">
            <a:avLst/>
          </a:prstGeom>
          <a:noFill/>
          <a:ln>
            <a:noFill/>
          </a:ln>
          <a:effectLst/>
          <a:extLst/>
        </p:spPr>
        <p:txBody>
          <a:bodyPr vert="horz" wrap="square" lIns="93309" tIns="46654" rIns="93309" bIns="46654" numCol="1" anchor="b" anchorCtr="0" compatLnSpc="1">
            <a:prstTxWarp prst="textNoShape">
              <a:avLst/>
            </a:prstTxWarp>
          </a:bodyPr>
          <a:lstStyle>
            <a:lvl1pPr algn="r" defTabSz="931863">
              <a:defRPr sz="1200"/>
            </a:lvl1pPr>
          </a:lstStyle>
          <a:p>
            <a:fld id="{5BDCC5AA-DAB0-4415-9EE7-CC6CDF7F3B26}" type="slidenum">
              <a:rPr lang="en-US"/>
              <a:pPr/>
              <a:t>‹#›</a:t>
            </a:fld>
            <a:endParaRPr lang="en-US" dirty="0"/>
          </a:p>
        </p:txBody>
      </p:sp>
    </p:spTree>
    <p:extLst>
      <p:ext uri="{BB962C8B-B14F-4D97-AF65-F5344CB8AC3E}">
        <p14:creationId xmlns:p14="http://schemas.microsoft.com/office/powerpoint/2010/main" val="12662238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BDCC5AA-DAB0-4415-9EE7-CC6CDF7F3B26}" type="slidenum">
              <a:rPr lang="en-US" smtClean="0"/>
              <a:pPr/>
              <a:t>1</a:t>
            </a:fld>
            <a:endParaRPr lang="en-US" dirty="0"/>
          </a:p>
        </p:txBody>
      </p:sp>
    </p:spTree>
    <p:extLst>
      <p:ext uri="{BB962C8B-B14F-4D97-AF65-F5344CB8AC3E}">
        <p14:creationId xmlns:p14="http://schemas.microsoft.com/office/powerpoint/2010/main" val="393627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Objective of slides 25 – 31 – Tell</a:t>
            </a:r>
            <a:r>
              <a:rPr lang="en-US" baseline="0" dirty="0"/>
              <a:t> the story through USE CASES.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At the end of</a:t>
            </a:r>
            <a:r>
              <a:rPr lang="en-US" baseline="0" dirty="0"/>
              <a:t> the day, the most precise, accurate data</a:t>
            </a:r>
            <a:r>
              <a:rPr lang="is-IS" baseline="0" dirty="0"/>
              <a:t>…at scale yields insights that drive better decisions...sooner, which lead to more favorable outcomes. Let’s take a look at some of the solutions The Weather Company offers and the use cases that show them in action.</a:t>
            </a:r>
            <a:endParaRPr lang="en-US" dirty="0"/>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820237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479425" y="893763"/>
            <a:ext cx="7954963" cy="44751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fontAlgn="base">
              <a:spcBef>
                <a:spcPct val="0"/>
              </a:spcBef>
              <a:spcAft>
                <a:spcPct val="0"/>
              </a:spcAft>
              <a:defRPr/>
            </a:pPr>
            <a:fld id="{BBBDBC1A-8B08-463C-9077-49789B8E9658}" type="slidenum">
              <a:rPr kumimoji="0" lang="en-US" altLang="en-US" smtClean="0">
                <a:solidFill>
                  <a:srgbClr val="000000"/>
                </a:solidFill>
                <a:latin typeface="Calibri" panose="020F0502020204030204" pitchFamily="34" charset="0"/>
              </a:rPr>
              <a:pPr fontAlgn="base">
                <a:spcBef>
                  <a:spcPct val="0"/>
                </a:spcBef>
                <a:spcAft>
                  <a:spcPct val="0"/>
                </a:spcAft>
                <a:defRPr/>
              </a:pPr>
              <a:t>17</a:t>
            </a:fld>
            <a:endParaRPr kumimoji="0"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616524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indent="-12700">
              <a:buClr>
                <a:srgbClr val="0070C0"/>
              </a:buClr>
            </a:pPr>
            <a:r>
              <a:rPr lang="en-US" sz="1200" b="1" dirty="0" smtClean="0"/>
              <a:t>George</a:t>
            </a:r>
          </a:p>
          <a:p>
            <a:pPr marL="12700" indent="-12700">
              <a:buClr>
                <a:srgbClr val="0070C0"/>
              </a:buClr>
            </a:pPr>
            <a:endParaRPr lang="en-US" sz="1200" dirty="0" smtClean="0"/>
          </a:p>
          <a:p>
            <a:pPr marL="12700" indent="-12700">
              <a:buClr>
                <a:srgbClr val="0070C0"/>
              </a:buClr>
            </a:pPr>
            <a:r>
              <a:rPr lang="en-US" sz="1200" dirty="0" smtClean="0"/>
              <a:t>Remember, most customers purchase CORE plus one or MORE of the add on packages – some guidelines below:</a:t>
            </a:r>
          </a:p>
          <a:p>
            <a:pPr marL="12700" indent="-12700">
              <a:buClr>
                <a:srgbClr val="0070C0"/>
              </a:buClr>
            </a:pPr>
            <a:endParaRPr lang="en-US" sz="1200" dirty="0" smtClean="0"/>
          </a:p>
          <a:p>
            <a:r>
              <a:rPr lang="en-US" sz="1200" dirty="0" smtClean="0"/>
              <a:t>For applications that are focused on evaluating current weather conditions in context of customer specific data or situations, customers should purchase the Core package to facilitate understanding of the current and near term weather environment, and the Enhanced Current Conditions package for precise and more frequent reporting on weather conditions happening now and in the recent past.</a:t>
            </a:r>
          </a:p>
          <a:p>
            <a:endParaRPr lang="en-US" sz="1200" dirty="0" smtClean="0"/>
          </a:p>
          <a:p>
            <a:r>
              <a:rPr lang="en-US" sz="1200" dirty="0" smtClean="0"/>
              <a:t>For applications that are focused on forecasting business outcomes influenced by predicted weather events and conditions, customers should purchase the Core package to facilitate understanding of the current and near term weather environment, and the Enhanced Forecast package for more precise near term forecast events and extended timeline outlooks.</a:t>
            </a:r>
          </a:p>
          <a:p>
            <a:endParaRPr lang="en-US" sz="1200" dirty="0" smtClean="0"/>
          </a:p>
          <a:p>
            <a:r>
              <a:rPr lang="en-US" sz="1200" dirty="0" smtClean="0"/>
              <a:t>For applications that focus on the impact of extreme weather events, customers should purchase the Core package to facilitate understanding of the current and near term weather environment, and the Severe Weather package for real time reporting and short term forecasting of the most severe weather phenomena and for trailing estimates of the geographical effects of the event.</a:t>
            </a:r>
          </a:p>
          <a:p>
            <a:endParaRPr lang="en-US" sz="1200" dirty="0" smtClean="0"/>
          </a:p>
          <a:p>
            <a:r>
              <a:rPr lang="en-US" sz="1200" dirty="0" smtClean="0"/>
              <a:t>The Lifestyle package should augment the Core package for informing on the impact of weather on specific activities or conditions.  The Core package paints the base weather scenario and the Lifestyle package provides specific guidance building on the base weather.</a:t>
            </a:r>
          </a:p>
          <a:p>
            <a:pPr marL="12700" indent="-12700">
              <a:buClr>
                <a:srgbClr val="0070C0"/>
              </a:buClr>
            </a:pPr>
            <a:endParaRPr lang="en-US" sz="1200" dirty="0" smtClean="0"/>
          </a:p>
          <a:p>
            <a:pPr marL="12700" marR="0" lvl="0" indent="-12700" algn="l" defTabSz="914400" rtl="0" eaLnBrk="0" fontAlgn="base" latinLnBrk="0" hangingPunct="0">
              <a:lnSpc>
                <a:spcPct val="100000"/>
              </a:lnSpc>
              <a:spcBef>
                <a:spcPct val="30000"/>
              </a:spcBef>
              <a:spcAft>
                <a:spcPct val="0"/>
              </a:spcAft>
              <a:buClr>
                <a:srgbClr val="0070C0"/>
              </a:buClr>
              <a:buSzTx/>
              <a:buFontTx/>
              <a:buNone/>
              <a:tabLst/>
              <a:defRPr/>
            </a:pPr>
            <a:r>
              <a:rPr lang="en-US" sz="1200" dirty="0" smtClean="0"/>
              <a:t>Cleansed historical data is used to c</a:t>
            </a:r>
            <a:r>
              <a:rPr lang="en-US" sz="1200" dirty="0" smtClean="0">
                <a:effectLst/>
              </a:rPr>
              <a:t>ombine with customer data to find weather-dependent outcomes and train analytical models.</a:t>
            </a:r>
          </a:p>
          <a:p>
            <a:pPr marL="12700" marR="0" lvl="0" indent="-12700" algn="l" defTabSz="914400" rtl="0" eaLnBrk="0" fontAlgn="base" latinLnBrk="0" hangingPunct="0">
              <a:lnSpc>
                <a:spcPct val="100000"/>
              </a:lnSpc>
              <a:spcBef>
                <a:spcPct val="30000"/>
              </a:spcBef>
              <a:spcAft>
                <a:spcPct val="0"/>
              </a:spcAft>
              <a:buClr>
                <a:srgbClr val="0070C0"/>
              </a:buClr>
              <a:buSzTx/>
              <a:buFontTx/>
              <a:buNone/>
              <a:tabLst/>
              <a:defRPr/>
            </a:pPr>
            <a:endParaRPr lang="en-US" sz="1200" kern="1200" dirty="0" smtClean="0">
              <a:solidFill>
                <a:schemeClr val="dk1"/>
              </a:solidFill>
              <a:effectLst/>
              <a:latin typeface="Arial" charset="0"/>
              <a:ea typeface="MS PGothic" pitchFamily="34" charset="-128"/>
              <a:cs typeface="Arial" charset="0"/>
            </a:endParaRPr>
          </a:p>
          <a:p>
            <a:pPr marL="12700" marR="0" lvl="0" indent="-12700" algn="l" defTabSz="914400" rtl="0" eaLnBrk="0" fontAlgn="base" latinLnBrk="0" hangingPunct="0">
              <a:lnSpc>
                <a:spcPct val="100000"/>
              </a:lnSpc>
              <a:spcBef>
                <a:spcPct val="30000"/>
              </a:spcBef>
              <a:spcAft>
                <a:spcPct val="0"/>
              </a:spcAft>
              <a:buClr>
                <a:srgbClr val="0070C0"/>
              </a:buClr>
              <a:buSzTx/>
              <a:buFontTx/>
              <a:buNone/>
              <a:tabLst/>
              <a:defRPr/>
            </a:pPr>
            <a:r>
              <a:rPr lang="en-US" sz="1200" kern="1200" dirty="0" smtClean="0">
                <a:solidFill>
                  <a:schemeClr val="dk1"/>
                </a:solidFill>
                <a:effectLst/>
                <a:latin typeface="Arial" charset="0"/>
                <a:ea typeface="MS PGothic" pitchFamily="34" charset="-128"/>
                <a:cs typeface="Arial" charset="0"/>
              </a:rPr>
              <a:t>Seasonal forecast is really for customers f</a:t>
            </a:r>
            <a:r>
              <a:rPr lang="en-US" sz="1200" dirty="0" smtClean="0">
                <a:effectLst/>
              </a:rPr>
              <a:t>ocused on longer term weather trends and their impact on business outcomes.</a:t>
            </a:r>
            <a:endParaRPr lang="en-US" sz="1200" kern="1200" dirty="0" smtClean="0">
              <a:solidFill>
                <a:schemeClr val="dk1"/>
              </a:solidFill>
              <a:latin typeface="Arial" charset="0"/>
              <a:ea typeface="MS PGothic" pitchFamily="34" charset="-128"/>
              <a:cs typeface="Arial" charset="0"/>
            </a:endParaRPr>
          </a:p>
          <a:p>
            <a:pPr marL="12700" marR="0" lvl="0" indent="-12700" algn="l" defTabSz="914400" rtl="0" eaLnBrk="0" fontAlgn="base" latinLnBrk="0" hangingPunct="0">
              <a:lnSpc>
                <a:spcPct val="100000"/>
              </a:lnSpc>
              <a:spcBef>
                <a:spcPct val="30000"/>
              </a:spcBef>
              <a:spcAft>
                <a:spcPct val="0"/>
              </a:spcAft>
              <a:buClr>
                <a:srgbClr val="0070C0"/>
              </a:buClr>
              <a:buSzTx/>
              <a:buFontTx/>
              <a:buNone/>
              <a:tabLst/>
              <a:defRPr/>
            </a:pPr>
            <a:endParaRPr lang="en-US" sz="1200" kern="1200" dirty="0" smtClean="0">
              <a:solidFill>
                <a:schemeClr val="dk1"/>
              </a:solidFill>
              <a:latin typeface="Arial" charset="0"/>
              <a:ea typeface="MS PGothic" pitchFamily="34" charset="-128"/>
              <a:cs typeface="Arial" charset="0"/>
            </a:endParaRPr>
          </a:p>
          <a:p>
            <a:pPr marL="12700" indent="-12700">
              <a:buClr>
                <a:srgbClr val="0070C0"/>
              </a:buCl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5BDCC5AA-DAB0-4415-9EE7-CC6CDF7F3B26}" type="slidenum">
              <a:rPr lang="en-US" smtClean="0"/>
              <a:pPr/>
              <a:t>2</a:t>
            </a:fld>
            <a:endParaRPr lang="en-US" dirty="0"/>
          </a:p>
        </p:txBody>
      </p:sp>
    </p:spTree>
    <p:extLst>
      <p:ext uri="{BB962C8B-B14F-4D97-AF65-F5344CB8AC3E}">
        <p14:creationId xmlns:p14="http://schemas.microsoft.com/office/powerpoint/2010/main" val="75309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CC5AA-DAB0-4415-9EE7-CC6CDF7F3B26}" type="slidenum">
              <a:rPr lang="en-US" smtClean="0"/>
              <a:pPr/>
              <a:t>3</a:t>
            </a:fld>
            <a:endParaRPr lang="en-US" dirty="0"/>
          </a:p>
        </p:txBody>
      </p:sp>
    </p:spTree>
    <p:extLst>
      <p:ext uri="{BB962C8B-B14F-4D97-AF65-F5344CB8AC3E}">
        <p14:creationId xmlns:p14="http://schemas.microsoft.com/office/powerpoint/2010/main" val="1919329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CC5AA-DAB0-4415-9EE7-CC6CDF7F3B26}" type="slidenum">
              <a:rPr lang="en-US" smtClean="0"/>
              <a:pPr/>
              <a:t>5</a:t>
            </a:fld>
            <a:endParaRPr lang="en-US" dirty="0"/>
          </a:p>
        </p:txBody>
      </p:sp>
    </p:spTree>
    <p:extLst>
      <p:ext uri="{BB962C8B-B14F-4D97-AF65-F5344CB8AC3E}">
        <p14:creationId xmlns:p14="http://schemas.microsoft.com/office/powerpoint/2010/main" val="2138864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CC5AA-DAB0-4415-9EE7-CC6CDF7F3B26}" type="slidenum">
              <a:rPr lang="en-US" smtClean="0"/>
              <a:pPr/>
              <a:t>7</a:t>
            </a:fld>
            <a:endParaRPr lang="en-US" dirty="0"/>
          </a:p>
        </p:txBody>
      </p:sp>
    </p:spTree>
    <p:extLst>
      <p:ext uri="{BB962C8B-B14F-4D97-AF65-F5344CB8AC3E}">
        <p14:creationId xmlns:p14="http://schemas.microsoft.com/office/powerpoint/2010/main" val="2115434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CC5AA-DAB0-4415-9EE7-CC6CDF7F3B26}" type="slidenum">
              <a:rPr lang="en-US" smtClean="0"/>
              <a:pPr/>
              <a:t>8</a:t>
            </a:fld>
            <a:endParaRPr lang="en-US" dirty="0"/>
          </a:p>
        </p:txBody>
      </p:sp>
    </p:spTree>
    <p:extLst>
      <p:ext uri="{BB962C8B-B14F-4D97-AF65-F5344CB8AC3E}">
        <p14:creationId xmlns:p14="http://schemas.microsoft.com/office/powerpoint/2010/main" val="1377402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DCC5AA-DAB0-4415-9EE7-CC6CDF7F3B26}" type="slidenum">
              <a:rPr lang="en-US" smtClean="0"/>
              <a:pPr/>
              <a:t>9</a:t>
            </a:fld>
            <a:endParaRPr lang="en-US" dirty="0"/>
          </a:p>
        </p:txBody>
      </p:sp>
    </p:spTree>
    <p:extLst>
      <p:ext uri="{BB962C8B-B14F-4D97-AF65-F5344CB8AC3E}">
        <p14:creationId xmlns:p14="http://schemas.microsoft.com/office/powerpoint/2010/main" val="108546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http://en.allmetsat.com/metar-taf/</a:t>
            </a:r>
          </a:p>
          <a:p>
            <a:pPr eaLnBrk="1" hangingPunct="1">
              <a:spcBef>
                <a:spcPct val="0"/>
              </a:spcBef>
            </a:pPr>
            <a:endParaRPr lang="en-US">
              <a:latin typeface="Calibri" charset="0"/>
            </a:endParaRPr>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433534">
              <a:tabLst>
                <a:tab pos="689124" algn="l"/>
                <a:tab pos="1383102" algn="l"/>
                <a:tab pos="2077079" algn="l"/>
                <a:tab pos="2771056" algn="l"/>
              </a:tabLst>
              <a:defRPr sz="1200">
                <a:solidFill>
                  <a:schemeClr val="tx1"/>
                </a:solidFill>
                <a:latin typeface="Calibri" charset="0"/>
                <a:ea typeface="ＭＳ Ｐゴシック" charset="0"/>
              </a:defRPr>
            </a:lvl1pPr>
            <a:lvl2pPr marL="757066" indent="-291179" defTabSz="433534">
              <a:tabLst>
                <a:tab pos="689124" algn="l"/>
                <a:tab pos="1383102" algn="l"/>
                <a:tab pos="2077079" algn="l"/>
                <a:tab pos="2771056" algn="l"/>
              </a:tabLst>
              <a:defRPr sz="1200">
                <a:solidFill>
                  <a:schemeClr val="tx1"/>
                </a:solidFill>
                <a:latin typeface="Calibri" charset="0"/>
                <a:ea typeface="ＭＳ Ｐゴシック" charset="0"/>
              </a:defRPr>
            </a:lvl2pPr>
            <a:lvl3pPr marL="1164717" indent="-232943" defTabSz="433534">
              <a:tabLst>
                <a:tab pos="689124" algn="l"/>
                <a:tab pos="1383102" algn="l"/>
                <a:tab pos="2077079" algn="l"/>
                <a:tab pos="2771056" algn="l"/>
              </a:tabLst>
              <a:defRPr sz="1200">
                <a:solidFill>
                  <a:schemeClr val="tx1"/>
                </a:solidFill>
                <a:latin typeface="Calibri" charset="0"/>
                <a:ea typeface="ＭＳ Ｐゴシック" charset="0"/>
              </a:defRPr>
            </a:lvl3pPr>
            <a:lvl4pPr marL="1630604" indent="-232943" defTabSz="433534">
              <a:tabLst>
                <a:tab pos="689124" algn="l"/>
                <a:tab pos="1383102" algn="l"/>
                <a:tab pos="2077079" algn="l"/>
                <a:tab pos="2771056" algn="l"/>
              </a:tabLst>
              <a:defRPr sz="1200">
                <a:solidFill>
                  <a:schemeClr val="tx1"/>
                </a:solidFill>
                <a:latin typeface="Calibri" charset="0"/>
                <a:ea typeface="ＭＳ Ｐゴシック" charset="0"/>
              </a:defRPr>
            </a:lvl4pPr>
            <a:lvl5pPr marL="2096491" indent="-232943" defTabSz="433534">
              <a:tabLst>
                <a:tab pos="689124" algn="l"/>
                <a:tab pos="1383102" algn="l"/>
                <a:tab pos="2077079" algn="l"/>
                <a:tab pos="2771056" algn="l"/>
              </a:tabLst>
              <a:defRPr sz="1200">
                <a:solidFill>
                  <a:schemeClr val="tx1"/>
                </a:solidFill>
                <a:latin typeface="Calibri" charset="0"/>
                <a:ea typeface="ＭＳ Ｐゴシック" charset="0"/>
              </a:defRPr>
            </a:lvl5pPr>
            <a:lvl6pPr marL="2562377" indent="-232943" defTabSz="433534" eaLnBrk="0" fontAlgn="base" hangingPunct="0">
              <a:spcBef>
                <a:spcPct val="30000"/>
              </a:spcBef>
              <a:spcAft>
                <a:spcPct val="0"/>
              </a:spcAft>
              <a:tabLst>
                <a:tab pos="689124" algn="l"/>
                <a:tab pos="1383102" algn="l"/>
                <a:tab pos="2077079" algn="l"/>
                <a:tab pos="2771056" algn="l"/>
              </a:tabLst>
              <a:defRPr sz="1200">
                <a:solidFill>
                  <a:schemeClr val="tx1"/>
                </a:solidFill>
                <a:latin typeface="Calibri" charset="0"/>
                <a:ea typeface="ＭＳ Ｐゴシック" charset="0"/>
              </a:defRPr>
            </a:lvl6pPr>
            <a:lvl7pPr marL="3028264" indent="-232943" defTabSz="433534" eaLnBrk="0" fontAlgn="base" hangingPunct="0">
              <a:spcBef>
                <a:spcPct val="30000"/>
              </a:spcBef>
              <a:spcAft>
                <a:spcPct val="0"/>
              </a:spcAft>
              <a:tabLst>
                <a:tab pos="689124" algn="l"/>
                <a:tab pos="1383102" algn="l"/>
                <a:tab pos="2077079" algn="l"/>
                <a:tab pos="2771056" algn="l"/>
              </a:tabLst>
              <a:defRPr sz="1200">
                <a:solidFill>
                  <a:schemeClr val="tx1"/>
                </a:solidFill>
                <a:latin typeface="Calibri" charset="0"/>
                <a:ea typeface="ＭＳ Ｐゴシック" charset="0"/>
              </a:defRPr>
            </a:lvl7pPr>
            <a:lvl8pPr marL="3494151" indent="-232943" defTabSz="433534" eaLnBrk="0" fontAlgn="base" hangingPunct="0">
              <a:spcBef>
                <a:spcPct val="30000"/>
              </a:spcBef>
              <a:spcAft>
                <a:spcPct val="0"/>
              </a:spcAft>
              <a:tabLst>
                <a:tab pos="689124" algn="l"/>
                <a:tab pos="1383102" algn="l"/>
                <a:tab pos="2077079" algn="l"/>
                <a:tab pos="2771056" algn="l"/>
              </a:tabLst>
              <a:defRPr sz="1200">
                <a:solidFill>
                  <a:schemeClr val="tx1"/>
                </a:solidFill>
                <a:latin typeface="Calibri" charset="0"/>
                <a:ea typeface="ＭＳ Ｐゴシック" charset="0"/>
              </a:defRPr>
            </a:lvl8pPr>
            <a:lvl9pPr marL="3960038" indent="-232943" defTabSz="433534" eaLnBrk="0" fontAlgn="base" hangingPunct="0">
              <a:spcBef>
                <a:spcPct val="30000"/>
              </a:spcBef>
              <a:spcAft>
                <a:spcPct val="0"/>
              </a:spcAft>
              <a:tabLst>
                <a:tab pos="689124" algn="l"/>
                <a:tab pos="1383102" algn="l"/>
                <a:tab pos="2077079" algn="l"/>
                <a:tab pos="2771056" algn="l"/>
              </a:tabLst>
              <a:defRPr sz="1200">
                <a:solidFill>
                  <a:schemeClr val="tx1"/>
                </a:solidFill>
                <a:latin typeface="Calibri" charset="0"/>
                <a:ea typeface="ＭＳ Ｐゴシック" charset="0"/>
              </a:defRPr>
            </a:lvl9pPr>
          </a:lstStyle>
          <a:p>
            <a:fld id="{17999FF3-3C8F-4347-9C79-29943F28AA0B}" type="slidenum">
              <a:rPr lang="en-US">
                <a:solidFill>
                  <a:srgbClr val="000000"/>
                </a:solidFill>
                <a:ea typeface="MS Gothic" charset="0"/>
                <a:cs typeface="Arial" charset="0"/>
              </a:rPr>
              <a:pPr/>
              <a:t>13</a:t>
            </a:fld>
            <a:endParaRPr lang="en-US">
              <a:solidFill>
                <a:srgbClr val="000000"/>
              </a:solidFill>
              <a:ea typeface="MS Gothic" charset="0"/>
              <a:cs typeface="Arial" charset="0"/>
            </a:endParaRPr>
          </a:p>
        </p:txBody>
      </p:sp>
    </p:spTree>
    <p:extLst>
      <p:ext uri="{BB962C8B-B14F-4D97-AF65-F5344CB8AC3E}">
        <p14:creationId xmlns:p14="http://schemas.microsoft.com/office/powerpoint/2010/main" val="192496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http://en.allmetsat.com/metar-taf/</a:t>
            </a:r>
          </a:p>
          <a:p>
            <a:pPr eaLnBrk="1" hangingPunct="1">
              <a:spcBef>
                <a:spcPct val="0"/>
              </a:spcBef>
            </a:pPr>
            <a:endParaRPr lang="en-US">
              <a:latin typeface="Calibri" charset="0"/>
            </a:endParaRP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433534">
              <a:tabLst>
                <a:tab pos="689124" algn="l"/>
                <a:tab pos="1383102" algn="l"/>
                <a:tab pos="2077079" algn="l"/>
                <a:tab pos="2771056" algn="l"/>
              </a:tabLst>
              <a:defRPr sz="1200">
                <a:solidFill>
                  <a:schemeClr val="tx1"/>
                </a:solidFill>
                <a:latin typeface="Calibri" charset="0"/>
                <a:ea typeface="ＭＳ Ｐゴシック" charset="0"/>
              </a:defRPr>
            </a:lvl1pPr>
            <a:lvl2pPr marL="757066" indent="-291179" defTabSz="433534">
              <a:tabLst>
                <a:tab pos="689124" algn="l"/>
                <a:tab pos="1383102" algn="l"/>
                <a:tab pos="2077079" algn="l"/>
                <a:tab pos="2771056" algn="l"/>
              </a:tabLst>
              <a:defRPr sz="1200">
                <a:solidFill>
                  <a:schemeClr val="tx1"/>
                </a:solidFill>
                <a:latin typeface="Calibri" charset="0"/>
                <a:ea typeface="ＭＳ Ｐゴシック" charset="0"/>
              </a:defRPr>
            </a:lvl2pPr>
            <a:lvl3pPr marL="1164717" indent="-232943" defTabSz="433534">
              <a:tabLst>
                <a:tab pos="689124" algn="l"/>
                <a:tab pos="1383102" algn="l"/>
                <a:tab pos="2077079" algn="l"/>
                <a:tab pos="2771056" algn="l"/>
              </a:tabLst>
              <a:defRPr sz="1200">
                <a:solidFill>
                  <a:schemeClr val="tx1"/>
                </a:solidFill>
                <a:latin typeface="Calibri" charset="0"/>
                <a:ea typeface="ＭＳ Ｐゴシック" charset="0"/>
              </a:defRPr>
            </a:lvl3pPr>
            <a:lvl4pPr marL="1630604" indent="-232943" defTabSz="433534">
              <a:tabLst>
                <a:tab pos="689124" algn="l"/>
                <a:tab pos="1383102" algn="l"/>
                <a:tab pos="2077079" algn="l"/>
                <a:tab pos="2771056" algn="l"/>
              </a:tabLst>
              <a:defRPr sz="1200">
                <a:solidFill>
                  <a:schemeClr val="tx1"/>
                </a:solidFill>
                <a:latin typeface="Calibri" charset="0"/>
                <a:ea typeface="ＭＳ Ｐゴシック" charset="0"/>
              </a:defRPr>
            </a:lvl4pPr>
            <a:lvl5pPr marL="2096491" indent="-232943" defTabSz="433534">
              <a:tabLst>
                <a:tab pos="689124" algn="l"/>
                <a:tab pos="1383102" algn="l"/>
                <a:tab pos="2077079" algn="l"/>
                <a:tab pos="2771056" algn="l"/>
              </a:tabLst>
              <a:defRPr sz="1200">
                <a:solidFill>
                  <a:schemeClr val="tx1"/>
                </a:solidFill>
                <a:latin typeface="Calibri" charset="0"/>
                <a:ea typeface="ＭＳ Ｐゴシック" charset="0"/>
              </a:defRPr>
            </a:lvl5pPr>
            <a:lvl6pPr marL="2562377" indent="-232943" defTabSz="433534" eaLnBrk="0" fontAlgn="base" hangingPunct="0">
              <a:spcBef>
                <a:spcPct val="30000"/>
              </a:spcBef>
              <a:spcAft>
                <a:spcPct val="0"/>
              </a:spcAft>
              <a:tabLst>
                <a:tab pos="689124" algn="l"/>
                <a:tab pos="1383102" algn="l"/>
                <a:tab pos="2077079" algn="l"/>
                <a:tab pos="2771056" algn="l"/>
              </a:tabLst>
              <a:defRPr sz="1200">
                <a:solidFill>
                  <a:schemeClr val="tx1"/>
                </a:solidFill>
                <a:latin typeface="Calibri" charset="0"/>
                <a:ea typeface="ＭＳ Ｐゴシック" charset="0"/>
              </a:defRPr>
            </a:lvl6pPr>
            <a:lvl7pPr marL="3028264" indent="-232943" defTabSz="433534" eaLnBrk="0" fontAlgn="base" hangingPunct="0">
              <a:spcBef>
                <a:spcPct val="30000"/>
              </a:spcBef>
              <a:spcAft>
                <a:spcPct val="0"/>
              </a:spcAft>
              <a:tabLst>
                <a:tab pos="689124" algn="l"/>
                <a:tab pos="1383102" algn="l"/>
                <a:tab pos="2077079" algn="l"/>
                <a:tab pos="2771056" algn="l"/>
              </a:tabLst>
              <a:defRPr sz="1200">
                <a:solidFill>
                  <a:schemeClr val="tx1"/>
                </a:solidFill>
                <a:latin typeface="Calibri" charset="0"/>
                <a:ea typeface="ＭＳ Ｐゴシック" charset="0"/>
              </a:defRPr>
            </a:lvl7pPr>
            <a:lvl8pPr marL="3494151" indent="-232943" defTabSz="433534" eaLnBrk="0" fontAlgn="base" hangingPunct="0">
              <a:spcBef>
                <a:spcPct val="30000"/>
              </a:spcBef>
              <a:spcAft>
                <a:spcPct val="0"/>
              </a:spcAft>
              <a:tabLst>
                <a:tab pos="689124" algn="l"/>
                <a:tab pos="1383102" algn="l"/>
                <a:tab pos="2077079" algn="l"/>
                <a:tab pos="2771056" algn="l"/>
              </a:tabLst>
              <a:defRPr sz="1200">
                <a:solidFill>
                  <a:schemeClr val="tx1"/>
                </a:solidFill>
                <a:latin typeface="Calibri" charset="0"/>
                <a:ea typeface="ＭＳ Ｐゴシック" charset="0"/>
              </a:defRPr>
            </a:lvl8pPr>
            <a:lvl9pPr marL="3960038" indent="-232943" defTabSz="433534" eaLnBrk="0" fontAlgn="base" hangingPunct="0">
              <a:spcBef>
                <a:spcPct val="30000"/>
              </a:spcBef>
              <a:spcAft>
                <a:spcPct val="0"/>
              </a:spcAft>
              <a:tabLst>
                <a:tab pos="689124" algn="l"/>
                <a:tab pos="1383102" algn="l"/>
                <a:tab pos="2077079" algn="l"/>
                <a:tab pos="2771056" algn="l"/>
              </a:tabLst>
              <a:defRPr sz="1200">
                <a:solidFill>
                  <a:schemeClr val="tx1"/>
                </a:solidFill>
                <a:latin typeface="Calibri" charset="0"/>
                <a:ea typeface="ＭＳ Ｐゴシック" charset="0"/>
              </a:defRPr>
            </a:lvl9pPr>
          </a:lstStyle>
          <a:p>
            <a:fld id="{AB293ACE-B609-9147-924F-1A646421CA80}" type="slidenum">
              <a:rPr lang="en-US">
                <a:solidFill>
                  <a:srgbClr val="000000"/>
                </a:solidFill>
                <a:ea typeface="MS Gothic" charset="0"/>
                <a:cs typeface="Arial" charset="0"/>
              </a:rPr>
              <a:pPr/>
              <a:t>14</a:t>
            </a:fld>
            <a:endParaRPr lang="en-US">
              <a:solidFill>
                <a:srgbClr val="000000"/>
              </a:solidFill>
              <a:ea typeface="MS Gothic" charset="0"/>
              <a:cs typeface="Arial" charset="0"/>
            </a:endParaRPr>
          </a:p>
        </p:txBody>
      </p:sp>
    </p:spTree>
    <p:extLst>
      <p:ext uri="{BB962C8B-B14F-4D97-AF65-F5344CB8AC3E}">
        <p14:creationId xmlns:p14="http://schemas.microsoft.com/office/powerpoint/2010/main" val="429181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 Id="rId3"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emf"/><Relationship Id="rId1" Type="http://schemas.openxmlformats.org/officeDocument/2006/relationships/slideMaster" Target="../slideMasters/slideMaster3.xml"/><Relationship Id="rId2" Type="http://schemas.openxmlformats.org/officeDocument/2006/relationships/image" Target="../media/image20.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eg"/><Relationship Id="rId3"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emf"/><Relationship Id="rId1" Type="http://schemas.openxmlformats.org/officeDocument/2006/relationships/slideMaster" Target="../slideMasters/slideMaster3.xml"/><Relationship Id="rId2" Type="http://schemas.openxmlformats.org/officeDocument/2006/relationships/image" Target="../media/image22.jpeg"/></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5.jpeg"/><Relationship Id="rId5" Type="http://schemas.openxmlformats.org/officeDocument/2006/relationships/image" Target="../media/image1.emf"/><Relationship Id="rId1" Type="http://schemas.openxmlformats.org/officeDocument/2006/relationships/slideMaster" Target="../slideMasters/slideMaster3.xml"/><Relationship Id="rId2" Type="http://schemas.openxmlformats.org/officeDocument/2006/relationships/image" Target="../media/image24.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8.jpeg"/><Relationship Id="rId4" Type="http://schemas.microsoft.com/office/2007/relationships/hdphoto" Target="../media/hdphoto3.wdp"/><Relationship Id="rId5" Type="http://schemas.openxmlformats.org/officeDocument/2006/relationships/image" Target="../media/image1.emf"/><Relationship Id="rId1" Type="http://schemas.openxmlformats.org/officeDocument/2006/relationships/slideMaster" Target="../slideMasters/slideMaster3.xml"/><Relationship Id="rId2" Type="http://schemas.openxmlformats.org/officeDocument/2006/relationships/image" Target="../media/image27.jpeg"/></Relationships>
</file>

<file path=ppt/slideLayouts/_rels/slideLayout49.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1.emf"/><Relationship Id="rId5" Type="http://schemas.openxmlformats.org/officeDocument/2006/relationships/image" Target="../media/image30.png"/><Relationship Id="rId1" Type="http://schemas.openxmlformats.org/officeDocument/2006/relationships/slideMaster" Target="../slideMasters/slideMaster3.xml"/><Relationship Id="rId2" Type="http://schemas.openxmlformats.org/officeDocument/2006/relationships/image" Target="../media/image29.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image" Target="../media/image33.jpeg"/><Relationship Id="rId5" Type="http://schemas.openxmlformats.org/officeDocument/2006/relationships/oleObject" Target="../embeddings/oleObject2.bin"/><Relationship Id="rId6" Type="http://schemas.openxmlformats.org/officeDocument/2006/relationships/image" Target="../media/image31.emf"/><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vmlDrawing" Target="../drawings/vmlDrawing2.vml"/><Relationship Id="rId2" Type="http://schemas.openxmlformats.org/officeDocument/2006/relationships/tags" Target="../tags/tag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jpeg"/><Relationship Id="rId3" Type="http://schemas.openxmlformats.org/officeDocument/2006/relationships/image" Target="../media/image3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149" name="Rectangle 77"/>
          <p:cNvSpPr>
            <a:spLocks noGrp="1" noChangeArrowheads="1"/>
          </p:cNvSpPr>
          <p:nvPr>
            <p:ph type="ctrTitle"/>
          </p:nvPr>
        </p:nvSpPr>
        <p:spPr>
          <a:xfrm>
            <a:off x="338328" y="2084832"/>
            <a:ext cx="8005843" cy="900953"/>
          </a:xfrm>
        </p:spPr>
        <p:txBody>
          <a:bodyPr lIns="0" tIns="0" rIns="0" bIns="0" anchor="b">
            <a:normAutofit/>
          </a:bodyPr>
          <a:lstStyle>
            <a:lvl1pPr>
              <a:lnSpc>
                <a:spcPct val="100000"/>
              </a:lnSpc>
              <a:defRPr sz="4800" b="0" i="0" baseline="0">
                <a:solidFill>
                  <a:srgbClr val="40B1DB"/>
                </a:solidFill>
              </a:defRPr>
            </a:lvl1pPr>
          </a:lstStyle>
          <a:p>
            <a:r>
              <a:rPr lang="en-US" smtClean="0"/>
              <a:t>Click to edit Master title style</a:t>
            </a:r>
            <a:endParaRPr lang="en-US" dirty="0"/>
          </a:p>
        </p:txBody>
      </p:sp>
      <p:sp>
        <p:nvSpPr>
          <p:cNvPr id="3" name="Text Placeholder 2"/>
          <p:cNvSpPr>
            <a:spLocks noGrp="1"/>
          </p:cNvSpPr>
          <p:nvPr>
            <p:ph type="body" sz="quarter" idx="10"/>
          </p:nvPr>
        </p:nvSpPr>
        <p:spPr>
          <a:xfrm>
            <a:off x="338328" y="3590808"/>
            <a:ext cx="7991606" cy="536995"/>
          </a:xfrm>
        </p:spPr>
        <p:txBody>
          <a:bodyPr lIns="0" tIns="0" rIns="0" bIns="0">
            <a:normAutofit/>
          </a:bodyPr>
          <a:lstStyle>
            <a:lvl1pPr marL="0" indent="0">
              <a:buNone/>
              <a:defRPr sz="1400" b="0" i="0"/>
            </a:lvl1pPr>
            <a:lvl2pPr marL="231775" indent="0">
              <a:buNone/>
              <a:defRPr/>
            </a:lvl2pPr>
          </a:lstStyle>
          <a:p>
            <a:pPr lvl="0"/>
            <a:r>
              <a:rPr lang="en-US" smtClean="0"/>
              <a:t>Click to edit Master text styles</a:t>
            </a:r>
          </a:p>
        </p:txBody>
      </p:sp>
      <p:pic>
        <p:nvPicPr>
          <p:cNvPr id="13" name="Picture 46" descr="blue-tri-color-logo"/>
          <p:cNvPicPr>
            <a:picLocks noChangeAspect="1" noChangeArrowheads="1"/>
          </p:cNvPicPr>
          <p:nvPr userDrawn="1"/>
        </p:nvPicPr>
        <p:blipFill>
          <a:blip r:embed="rId2"/>
          <a:srcRect/>
          <a:stretch>
            <a:fillRect/>
          </a:stretch>
        </p:blipFill>
        <p:spPr bwMode="auto">
          <a:xfrm>
            <a:off x="8412163" y="4765675"/>
            <a:ext cx="469900" cy="190500"/>
          </a:xfrm>
          <a:prstGeom prst="rect">
            <a:avLst/>
          </a:prstGeom>
          <a:noFill/>
          <a:ln w="9525">
            <a:noFill/>
            <a:miter lim="800000"/>
            <a:headEnd/>
            <a:tailEnd/>
          </a:ln>
        </p:spPr>
      </p:pic>
      <p:pic>
        <p:nvPicPr>
          <p:cNvPr id="5" name="Picture 4" descr="TWCo IBM logo_MAIN 4C VEC.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4568" y="182562"/>
            <a:ext cx="1041740" cy="925991"/>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2_Title and Content">
    <p:bg>
      <p:bgPr>
        <a:solidFill>
          <a:srgbClr val="071950"/>
        </a:solidFill>
        <a:effectLst/>
      </p:bgPr>
    </p:bg>
    <p:spTree>
      <p:nvGrpSpPr>
        <p:cNvPr id="1" name=""/>
        <p:cNvGrpSpPr/>
        <p:nvPr/>
      </p:nvGrpSpPr>
      <p:grpSpPr>
        <a:xfrm>
          <a:off x="0" y="0"/>
          <a:ext cx="0" cy="0"/>
          <a:chOff x="0" y="0"/>
          <a:chExt cx="0" cy="0"/>
        </a:xfrm>
      </p:grpSpPr>
      <p:sp>
        <p:nvSpPr>
          <p:cNvPr id="4" name="Rectangle 3"/>
          <p:cNvSpPr/>
          <p:nvPr userDrawn="1"/>
        </p:nvSpPr>
        <p:spPr>
          <a:xfrm>
            <a:off x="7924800" y="4629150"/>
            <a:ext cx="1143000" cy="457200"/>
          </a:xfrm>
          <a:prstGeom prst="rect">
            <a:avLst/>
          </a:prstGeom>
          <a:solidFill>
            <a:srgbClr val="0719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pic>
        <p:nvPicPr>
          <p:cNvPr id="5" name="Picture 5" descr="TWCo IBM logo_MAIN WHITE VEC.eps"/>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288338" y="4384675"/>
            <a:ext cx="703262"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57200" y="368046"/>
            <a:ext cx="8229600" cy="473793"/>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36652" y="4853484"/>
            <a:ext cx="488133" cy="246221"/>
          </a:xfrm>
          <a:prstGeom prst="rect">
            <a:avLst/>
          </a:prstGeom>
          <a:noFill/>
        </p:spPr>
        <p:txBody>
          <a:bodyPr wrap="square" rtlCol="0">
            <a:spAutoFit/>
          </a:bodyPr>
          <a:lstStyle/>
          <a:p>
            <a:fld id="{272A8E7F-46D8-4C81-A758-FE054C9A1E29}" type="slidenum">
              <a:rPr lang="en-US" sz="1000">
                <a:solidFill>
                  <a:schemeClr val="bg1"/>
                </a:solidFill>
              </a:rPr>
              <a:t>‹#›</a:t>
            </a:fld>
            <a:endParaRPr lang="en-US" sz="1000" dirty="0">
              <a:solidFill>
                <a:schemeClr val="bg1"/>
              </a:solidFill>
            </a:endParaRPr>
          </a:p>
        </p:txBody>
      </p:sp>
    </p:spTree>
    <p:extLst>
      <p:ext uri="{BB962C8B-B14F-4D97-AF65-F5344CB8AC3E}">
        <p14:creationId xmlns:p14="http://schemas.microsoft.com/office/powerpoint/2010/main" val="3642513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5_Custom Layout">
    <p:bg>
      <p:bgPr>
        <a:solidFill>
          <a:srgbClr val="26345A"/>
        </a:solidFill>
        <a:effectLst/>
      </p:bgPr>
    </p:bg>
    <p:spTree>
      <p:nvGrpSpPr>
        <p:cNvPr id="1" name=""/>
        <p:cNvGrpSpPr/>
        <p:nvPr/>
      </p:nvGrpSpPr>
      <p:grpSpPr>
        <a:xfrm>
          <a:off x="0" y="0"/>
          <a:ext cx="0" cy="0"/>
          <a:chOff x="0" y="0"/>
          <a:chExt cx="0" cy="0"/>
        </a:xfrm>
      </p:grpSpPr>
      <p:pic>
        <p:nvPicPr>
          <p:cNvPr id="7" name="Picture 6" descr="TWC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8600" y="195489"/>
            <a:ext cx="776061" cy="776061"/>
          </a:xfrm>
          <a:prstGeom prst="rect">
            <a:avLst/>
          </a:prstGeom>
        </p:spPr>
      </p:pic>
    </p:spTree>
    <p:extLst>
      <p:ext uri="{BB962C8B-B14F-4D97-AF65-F5344CB8AC3E}">
        <p14:creationId xmlns:p14="http://schemas.microsoft.com/office/powerpoint/2010/main" val="97522953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8613" y="219076"/>
            <a:ext cx="8686800" cy="332399"/>
          </a:xfrm>
        </p:spPr>
        <p:txBody>
          <a:bodyPr/>
          <a:lstStyle>
            <a:lvl1pPr>
              <a:defRPr sz="2400">
                <a:latin typeface="Arial" pitchFamily="34" charset="0"/>
                <a:cs typeface="Arial" pitchFamily="34" charset="0"/>
              </a:defRPr>
            </a:lvl1pPr>
          </a:lstStyle>
          <a:p>
            <a:r>
              <a:rPr lang="en-GB" smtClean="0"/>
              <a:t>Click to edit Master title style</a:t>
            </a:r>
            <a:endParaRPr lang="en-US" dirty="0"/>
          </a:p>
        </p:txBody>
      </p:sp>
      <p:sp>
        <p:nvSpPr>
          <p:cNvPr id="3" name="Content Placeholder 2"/>
          <p:cNvSpPr>
            <a:spLocks noGrp="1"/>
          </p:cNvSpPr>
          <p:nvPr>
            <p:ph idx="1"/>
          </p:nvPr>
        </p:nvSpPr>
        <p:spPr>
          <a:xfrm>
            <a:off x="328614" y="1009683"/>
            <a:ext cx="8455025" cy="2742009"/>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3142749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7"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42863"/>
            <a:ext cx="9144000" cy="4249738"/>
          </a:xfrm>
          <a:prstGeom prst="rect">
            <a:avLst/>
          </a:prstGeom>
          <a:noFill/>
          <a:ln w="9525">
            <a:noFill/>
            <a:miter lim="800000"/>
            <a:headEnd/>
            <a:tailEnd/>
          </a:ln>
        </p:spPr>
      </p:pic>
      <p:pic>
        <p:nvPicPr>
          <p:cNvPr id="10" name="Picture 46" descr="blue-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412163" y="4765675"/>
            <a:ext cx="469900" cy="190500"/>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smtClean="0"/>
              <a:t>Subtitle of presentation in this location as long as needed</a:t>
            </a:r>
          </a:p>
        </p:txBody>
      </p:sp>
      <p:sp>
        <p:nvSpPr>
          <p:cNvPr id="8"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smtClean="0"/>
              <a:t>Name of presenter, Title of presenter if needed</a:t>
            </a:r>
            <a:br>
              <a:rPr lang="en-US" dirty="0" smtClean="0"/>
            </a:br>
            <a:r>
              <a:rPr lang="en-US" dirty="0" smtClean="0"/>
              <a:t>Date in local format</a:t>
            </a:r>
          </a:p>
        </p:txBody>
      </p:sp>
      <p:sp>
        <p:nvSpPr>
          <p:cNvPr id="9" name="Title 8"/>
          <p:cNvSpPr>
            <a:spLocks noGrp="1"/>
          </p:cNvSpPr>
          <p:nvPr>
            <p:ph type="title" hasCustomPrompt="1"/>
          </p:nvPr>
        </p:nvSpPr>
        <p:spPr>
          <a:xfrm>
            <a:off x="338328" y="2130552"/>
            <a:ext cx="8558784" cy="630936"/>
          </a:xfrm>
        </p:spPr>
        <p:txBody>
          <a:bodyPr anchor="b" anchorCtr="0"/>
          <a:lstStyle>
            <a:lvl1pPr>
              <a:defRPr sz="4800">
                <a:solidFill>
                  <a:srgbClr val="00B0DA"/>
                </a:solidFill>
              </a:defRPr>
            </a:lvl1pPr>
          </a:lstStyle>
          <a:p>
            <a:r>
              <a:rPr lang="en-US" dirty="0" smtClean="0"/>
              <a:t>IBM Presentation Title</a:t>
            </a:r>
            <a:endParaRPr lang="en-US" dirty="0"/>
          </a:p>
        </p:txBody>
      </p:sp>
    </p:spTree>
    <p:extLst>
      <p:ext uri="{BB962C8B-B14F-4D97-AF65-F5344CB8AC3E}">
        <p14:creationId xmlns:p14="http://schemas.microsoft.com/office/powerpoint/2010/main" val="1690570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42863"/>
            <a:ext cx="9144000" cy="4249738"/>
          </a:xfrm>
          <a:prstGeom prst="rect">
            <a:avLst/>
          </a:prstGeom>
          <a:noFill/>
          <a:ln w="9525">
            <a:noFill/>
            <a:miter lim="800000"/>
            <a:headEnd/>
            <a:tailEnd/>
          </a:ln>
        </p:spPr>
      </p:pic>
      <p:pic>
        <p:nvPicPr>
          <p:cNvPr id="11" name="Picture 5" descr="green-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412480" y="4765676"/>
            <a:ext cx="464058" cy="187833"/>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smtClean="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smtClean="0"/>
              <a:t>Name of presenter, Title of presenter if needed</a:t>
            </a:r>
            <a:br>
              <a:rPr lang="en-US" dirty="0" smtClean="0"/>
            </a:br>
            <a:r>
              <a:rPr lang="en-US" dirty="0" smtClean="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8CC63F"/>
                </a:solidFill>
              </a:defRPr>
            </a:lvl1pPr>
          </a:lstStyle>
          <a:p>
            <a:r>
              <a:rPr lang="en-US" dirty="0" smtClean="0"/>
              <a:t>IBM Presentation Title</a:t>
            </a:r>
            <a:endParaRPr lang="en-US" dirty="0"/>
          </a:p>
        </p:txBody>
      </p:sp>
    </p:spTree>
    <p:extLst>
      <p:ext uri="{BB962C8B-B14F-4D97-AF65-F5344CB8AC3E}">
        <p14:creationId xmlns:p14="http://schemas.microsoft.com/office/powerpoint/2010/main" val="913243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42863"/>
            <a:ext cx="9144000" cy="4249738"/>
          </a:xfrm>
          <a:prstGeom prst="rect">
            <a:avLst/>
          </a:prstGeom>
          <a:noFill/>
          <a:ln w="9525">
            <a:noFill/>
            <a:miter lim="800000"/>
            <a:headEnd/>
            <a:tailEnd/>
          </a:ln>
        </p:spPr>
      </p:pic>
      <p:pic>
        <p:nvPicPr>
          <p:cNvPr id="11" name="Picture 5" descr="teal-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412480" y="4765676"/>
            <a:ext cx="464058" cy="187833"/>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smtClean="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smtClean="0"/>
              <a:t>Name of presenter, Title of presenter if needed</a:t>
            </a:r>
            <a:br>
              <a:rPr lang="en-US" dirty="0" smtClean="0"/>
            </a:br>
            <a:r>
              <a:rPr lang="en-US" dirty="0" smtClean="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00A6A0"/>
                </a:solidFill>
              </a:defRPr>
            </a:lvl1pPr>
          </a:lstStyle>
          <a:p>
            <a:r>
              <a:rPr lang="en-US" dirty="0" smtClean="0"/>
              <a:t>IBM Presentation Title</a:t>
            </a:r>
            <a:endParaRPr lang="en-US" dirty="0"/>
          </a:p>
        </p:txBody>
      </p:sp>
    </p:spTree>
    <p:extLst>
      <p:ext uri="{BB962C8B-B14F-4D97-AF65-F5344CB8AC3E}">
        <p14:creationId xmlns:p14="http://schemas.microsoft.com/office/powerpoint/2010/main" val="754470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42863"/>
            <a:ext cx="9144000" cy="4249738"/>
          </a:xfrm>
          <a:prstGeom prst="rect">
            <a:avLst/>
          </a:prstGeom>
          <a:noFill/>
          <a:ln w="9525">
            <a:noFill/>
            <a:miter lim="800000"/>
            <a:headEnd/>
            <a:tailEnd/>
          </a:ln>
        </p:spPr>
      </p:pic>
      <p:pic>
        <p:nvPicPr>
          <p:cNvPr id="11" name="Picture 5" descr="yellow-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412480" y="4765675"/>
            <a:ext cx="464058" cy="190595"/>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smtClean="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smtClean="0"/>
              <a:t>Name of presenter, Title of presenter if needed</a:t>
            </a:r>
            <a:br>
              <a:rPr lang="en-US" dirty="0" smtClean="0"/>
            </a:br>
            <a:r>
              <a:rPr lang="en-US" dirty="0" smtClean="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FDB813"/>
                </a:solidFill>
              </a:defRPr>
            </a:lvl1pPr>
          </a:lstStyle>
          <a:p>
            <a:r>
              <a:rPr lang="en-US" dirty="0" smtClean="0"/>
              <a:t>IBM Presentation Title</a:t>
            </a:r>
            <a:endParaRPr lang="en-US" dirty="0"/>
          </a:p>
        </p:txBody>
      </p:sp>
    </p:spTree>
    <p:extLst>
      <p:ext uri="{BB962C8B-B14F-4D97-AF65-F5344CB8AC3E}">
        <p14:creationId xmlns:p14="http://schemas.microsoft.com/office/powerpoint/2010/main" val="3279159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42863"/>
            <a:ext cx="9144000" cy="4249738"/>
          </a:xfrm>
          <a:prstGeom prst="rect">
            <a:avLst/>
          </a:prstGeom>
          <a:noFill/>
          <a:ln w="9525">
            <a:noFill/>
            <a:miter lim="800000"/>
            <a:headEnd/>
            <a:tailEnd/>
          </a:ln>
        </p:spPr>
      </p:pic>
      <p:pic>
        <p:nvPicPr>
          <p:cNvPr id="11" name="Picture 5" descr="orange-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412480" y="4765676"/>
            <a:ext cx="464058" cy="187833"/>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smtClean="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smtClean="0"/>
              <a:t>Name of presenter, Title of presenter if needed</a:t>
            </a:r>
            <a:br>
              <a:rPr lang="en-US" dirty="0" smtClean="0"/>
            </a:br>
            <a:r>
              <a:rPr lang="en-US" dirty="0" smtClean="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F19027"/>
                </a:solidFill>
              </a:defRPr>
            </a:lvl1pPr>
          </a:lstStyle>
          <a:p>
            <a:r>
              <a:rPr lang="en-US" dirty="0" smtClean="0"/>
              <a:t>IBM Presentation Title</a:t>
            </a:r>
            <a:endParaRPr lang="en-US" dirty="0"/>
          </a:p>
        </p:txBody>
      </p:sp>
    </p:spTree>
    <p:extLst>
      <p:ext uri="{BB962C8B-B14F-4D97-AF65-F5344CB8AC3E}">
        <p14:creationId xmlns:p14="http://schemas.microsoft.com/office/powerpoint/2010/main" val="1024222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42863"/>
            <a:ext cx="9144000" cy="4249738"/>
          </a:xfrm>
          <a:prstGeom prst="rect">
            <a:avLst/>
          </a:prstGeom>
          <a:noFill/>
          <a:ln w="9525">
            <a:noFill/>
            <a:miter lim="800000"/>
            <a:headEnd/>
            <a:tailEnd/>
          </a:ln>
        </p:spPr>
      </p:pic>
      <p:pic>
        <p:nvPicPr>
          <p:cNvPr id="11" name="Picture 5" descr="red-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412480" y="4765676"/>
            <a:ext cx="464058" cy="187833"/>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smtClean="0"/>
              <a:t>Subtitle of presentation in this location as long as needed</a:t>
            </a:r>
          </a:p>
        </p:txBody>
      </p:sp>
      <p:sp>
        <p:nvSpPr>
          <p:cNvPr id="13"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smtClean="0"/>
              <a:t>Name of presenter, Title of presenter if needed</a:t>
            </a:r>
            <a:br>
              <a:rPr lang="en-US" dirty="0" smtClean="0"/>
            </a:br>
            <a:r>
              <a:rPr lang="en-US" dirty="0" smtClean="0"/>
              <a:t>Date in local format</a:t>
            </a:r>
          </a:p>
        </p:txBody>
      </p:sp>
      <p:sp>
        <p:nvSpPr>
          <p:cNvPr id="14" name="Title 8"/>
          <p:cNvSpPr>
            <a:spLocks noGrp="1"/>
          </p:cNvSpPr>
          <p:nvPr>
            <p:ph type="title" hasCustomPrompt="1"/>
          </p:nvPr>
        </p:nvSpPr>
        <p:spPr>
          <a:xfrm>
            <a:off x="338328" y="2084380"/>
            <a:ext cx="8558784" cy="677108"/>
          </a:xfrm>
        </p:spPr>
        <p:txBody>
          <a:bodyPr anchor="b" anchorCtr="0"/>
          <a:lstStyle>
            <a:lvl1pPr>
              <a:defRPr sz="4800">
                <a:solidFill>
                  <a:srgbClr val="F04E37"/>
                </a:solidFill>
              </a:defRPr>
            </a:lvl1pPr>
          </a:lstStyle>
          <a:p>
            <a:r>
              <a:rPr lang="en-US" dirty="0" smtClean="0"/>
              <a:t>IBM Presentation Title</a:t>
            </a:r>
            <a:endParaRPr lang="en-US" dirty="0"/>
          </a:p>
        </p:txBody>
      </p:sp>
    </p:spTree>
    <p:extLst>
      <p:ext uri="{BB962C8B-B14F-4D97-AF65-F5344CB8AC3E}">
        <p14:creationId xmlns:p14="http://schemas.microsoft.com/office/powerpoint/2010/main" val="2393405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pic>
        <p:nvPicPr>
          <p:cNvPr id="16" name="Picture 5" descr="purple-tri-color-logo"/>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412480" y="4765676"/>
            <a:ext cx="464058" cy="187833"/>
          </a:xfrm>
          <a:prstGeom prst="rect">
            <a:avLst/>
          </a:prstGeom>
          <a:noFill/>
          <a:ln w="9525">
            <a:noFill/>
            <a:miter lim="800000"/>
            <a:headEnd/>
            <a:tailEnd/>
          </a:ln>
        </p:spPr>
      </p:pic>
      <p:pic>
        <p:nvPicPr>
          <p:cNvPr id="12" name="Picture 44" descr="cover-wallerpape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42863"/>
            <a:ext cx="9144000" cy="4249738"/>
          </a:xfrm>
          <a:prstGeom prst="rect">
            <a:avLst/>
          </a:prstGeom>
          <a:noFill/>
          <a:ln w="9525">
            <a:noFill/>
            <a:miter lim="800000"/>
            <a:headEnd/>
            <a:tailEnd/>
          </a:ln>
        </p:spPr>
      </p:pic>
      <p:sp>
        <p:nvSpPr>
          <p:cNvPr id="17"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smtClean="0"/>
              <a:t>Subtitle of presentation in this location as long as needed</a:t>
            </a:r>
          </a:p>
        </p:txBody>
      </p:sp>
      <p:sp>
        <p:nvSpPr>
          <p:cNvPr id="18"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smtClean="0"/>
              <a:t>Name of presenter, Title of presenter if needed</a:t>
            </a:r>
            <a:br>
              <a:rPr lang="en-US" dirty="0" smtClean="0"/>
            </a:br>
            <a:r>
              <a:rPr lang="en-US" dirty="0" smtClean="0"/>
              <a:t>Date in local format</a:t>
            </a:r>
          </a:p>
        </p:txBody>
      </p:sp>
      <p:sp>
        <p:nvSpPr>
          <p:cNvPr id="19" name="Title 8"/>
          <p:cNvSpPr>
            <a:spLocks noGrp="1"/>
          </p:cNvSpPr>
          <p:nvPr>
            <p:ph type="title" hasCustomPrompt="1"/>
          </p:nvPr>
        </p:nvSpPr>
        <p:spPr>
          <a:xfrm>
            <a:off x="338328" y="2084380"/>
            <a:ext cx="8558784" cy="677108"/>
          </a:xfrm>
        </p:spPr>
        <p:txBody>
          <a:bodyPr anchor="b" anchorCtr="0"/>
          <a:lstStyle>
            <a:lvl1pPr>
              <a:defRPr sz="4800">
                <a:solidFill>
                  <a:srgbClr val="AB1A86"/>
                </a:solidFill>
              </a:defRPr>
            </a:lvl1pPr>
          </a:lstStyle>
          <a:p>
            <a:r>
              <a:rPr lang="en-US" dirty="0" smtClean="0"/>
              <a:t>IBM Presentation Title</a:t>
            </a:r>
            <a:endParaRPr lang="en-US" dirty="0"/>
          </a:p>
        </p:txBody>
      </p:sp>
    </p:spTree>
    <p:extLst>
      <p:ext uri="{BB962C8B-B14F-4D97-AF65-F5344CB8AC3E}">
        <p14:creationId xmlns:p14="http://schemas.microsoft.com/office/powerpoint/2010/main" val="46947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00B0DA"/>
        </a:solidFill>
        <a:effectLst/>
      </p:bgPr>
    </p:bg>
    <p:spTree>
      <p:nvGrpSpPr>
        <p:cNvPr id="1" name=""/>
        <p:cNvGrpSpPr/>
        <p:nvPr/>
      </p:nvGrpSpPr>
      <p:grpSpPr>
        <a:xfrm>
          <a:off x="0" y="0"/>
          <a:ext cx="0" cy="0"/>
          <a:chOff x="0" y="0"/>
          <a:chExt cx="0" cy="0"/>
        </a:xfrm>
      </p:grpSpPr>
      <p:sp>
        <p:nvSpPr>
          <p:cNvPr id="3149" name="Rectangle 77"/>
          <p:cNvSpPr>
            <a:spLocks noGrp="1" noChangeArrowheads="1"/>
          </p:cNvSpPr>
          <p:nvPr>
            <p:ph type="ctrTitle"/>
          </p:nvPr>
        </p:nvSpPr>
        <p:spPr>
          <a:xfrm>
            <a:off x="329184" y="1115568"/>
            <a:ext cx="8558784" cy="1645920"/>
          </a:xfrm>
        </p:spPr>
        <p:txBody>
          <a:bodyPr lIns="0" tIns="0" rIns="0" bIns="0" anchor="b" anchorCtr="0">
            <a:normAutofit/>
          </a:bodyPr>
          <a:lstStyle>
            <a:lvl1pPr algn="l">
              <a:lnSpc>
                <a:spcPct val="100000"/>
              </a:lnSpc>
              <a:defRPr sz="4400" b="0" i="0" baseline="0">
                <a:solidFill>
                  <a:schemeClr val="bg1"/>
                </a:solidFill>
              </a:defRPr>
            </a:lvl1pPr>
          </a:lstStyle>
          <a:p>
            <a:r>
              <a:rPr lang="en-US" smtClean="0"/>
              <a:t>Click to edit Master title style</a:t>
            </a:r>
            <a:endParaRPr lang="en-US" dirty="0"/>
          </a:p>
        </p:txBody>
      </p:sp>
      <p:sp>
        <p:nvSpPr>
          <p:cNvPr id="5" name="TextBox 4"/>
          <p:cNvSpPr txBox="1"/>
          <p:nvPr userDrawn="1"/>
        </p:nvSpPr>
        <p:spPr>
          <a:xfrm>
            <a:off x="6074796" y="-26765"/>
            <a:ext cx="1510748" cy="246221"/>
          </a:xfrm>
          <a:prstGeom prst="rect">
            <a:avLst/>
          </a:prstGeom>
          <a:noFill/>
        </p:spPr>
        <p:txBody>
          <a:bodyPr wrap="square" rtlCol="0" anchor="ctr">
            <a:spAutoFit/>
          </a:bodyPr>
          <a:lstStyle/>
          <a:p>
            <a:pPr marL="12700" indent="-12700" algn="ctr">
              <a:buClr>
                <a:srgbClr val="0070C0"/>
              </a:buClr>
            </a:pPr>
            <a:r>
              <a:rPr lang="en-US" sz="1000" b="1" dirty="0" smtClean="0">
                <a:solidFill>
                  <a:srgbClr val="FF0000"/>
                </a:solidFill>
              </a:rPr>
              <a:t>IBM INTERNAL</a:t>
            </a: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10"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202738" cy="4217988"/>
          </a:xfrm>
          <a:prstGeom prst="rect">
            <a:avLst/>
          </a:prstGeom>
          <a:noFill/>
          <a:ln w="9525">
            <a:noFill/>
            <a:miter lim="800000"/>
            <a:headEnd/>
            <a:tailEnd/>
          </a:ln>
        </p:spPr>
      </p:pic>
      <p:sp>
        <p:nvSpPr>
          <p:cNvPr id="11"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smtClean="0"/>
              <a:t>Section page</a:t>
            </a:r>
          </a:p>
        </p:txBody>
      </p:sp>
      <p:sp>
        <p:nvSpPr>
          <p:cNvPr id="12"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21312636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202738" cy="4217988"/>
          </a:xfrm>
          <a:prstGeom prst="rect">
            <a:avLst/>
          </a:prstGeom>
          <a:noFill/>
          <a:ln w="9525">
            <a:noFill/>
            <a:miter lim="800000"/>
            <a:headEnd/>
            <a:tailEnd/>
          </a:ln>
        </p:spPr>
      </p:pic>
      <p:sp>
        <p:nvSpPr>
          <p:cNvPr id="7"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smtClean="0"/>
              <a:t>Section page</a:t>
            </a:r>
          </a:p>
        </p:txBody>
      </p:sp>
      <p:sp>
        <p:nvSpPr>
          <p:cNvPr id="8"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97992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202738" cy="4217988"/>
          </a:xfrm>
          <a:prstGeom prst="rect">
            <a:avLst/>
          </a:prstGeom>
          <a:noFill/>
          <a:ln w="9525">
            <a:noFill/>
            <a:miter lim="800000"/>
            <a:headEnd/>
            <a:tailEnd/>
          </a:ln>
        </p:spPr>
      </p:pic>
      <p:sp>
        <p:nvSpPr>
          <p:cNvPr id="10"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smtClean="0"/>
              <a:t>Section page</a:t>
            </a:r>
          </a:p>
        </p:txBody>
      </p:sp>
      <p:sp>
        <p:nvSpPr>
          <p:cNvPr id="11"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13252530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smtClean="0"/>
              <a:t>Section page</a:t>
            </a:r>
          </a:p>
        </p:txBody>
      </p:sp>
      <p:sp>
        <p:nvSpPr>
          <p:cNvPr id="10"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2993669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smtClean="0"/>
              <a:t>Section page</a:t>
            </a:r>
          </a:p>
        </p:txBody>
      </p:sp>
      <p:sp>
        <p:nvSpPr>
          <p:cNvPr id="10"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30232058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8"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202738" cy="4217988"/>
          </a:xfrm>
          <a:prstGeom prst="rect">
            <a:avLst/>
          </a:prstGeom>
          <a:noFill/>
          <a:ln w="9525">
            <a:noFill/>
            <a:miter lim="800000"/>
            <a:headEnd/>
            <a:tailEnd/>
          </a:ln>
        </p:spPr>
      </p:pic>
      <p:sp>
        <p:nvSpPr>
          <p:cNvPr id="10"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smtClean="0"/>
              <a:t>Section page</a:t>
            </a:r>
          </a:p>
        </p:txBody>
      </p:sp>
      <p:sp>
        <p:nvSpPr>
          <p:cNvPr id="11"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9951879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smtClean="0"/>
              <a:t>Section page</a:t>
            </a:r>
          </a:p>
        </p:txBody>
      </p:sp>
      <p:sp>
        <p:nvSpPr>
          <p:cNvPr id="10"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smtClean="0"/>
              <a:t>More text on one line in this location if needed</a:t>
            </a:r>
          </a:p>
        </p:txBody>
      </p:sp>
    </p:spTree>
    <p:extLst>
      <p:ext uri="{BB962C8B-B14F-4D97-AF65-F5344CB8AC3E}">
        <p14:creationId xmlns:p14="http://schemas.microsoft.com/office/powerpoint/2010/main" val="3774746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5"/>
            <a:ext cx="8686800" cy="394980"/>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r>
              <a:rPr lang="en-US" dirty="0" smtClean="0"/>
              <a:t>Table of contents/Agenda template</a:t>
            </a:r>
            <a:endParaRPr lang="en-US" dirty="0"/>
          </a:p>
        </p:txBody>
      </p:sp>
      <p:sp>
        <p:nvSpPr>
          <p:cNvPr id="3" name="Slide Number Placeholder 2"/>
          <p:cNvSpPr>
            <a:spLocks noGrp="1"/>
          </p:cNvSpPr>
          <p:nvPr>
            <p:ph type="sldNum" sz="quarter" idx="10"/>
          </p:nvPr>
        </p:nvSpPr>
        <p:spPr/>
        <p:txBody>
          <a:body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3163824" y="1371600"/>
            <a:ext cx="5687845" cy="3086100"/>
          </a:xfrm>
        </p:spPr>
        <p:txBody>
          <a:bodyPr lIns="0" tIns="91440" bIns="0"/>
          <a:lstStyle>
            <a:lvl1pPr marL="0" indent="0">
              <a:lnSpc>
                <a:spcPts val="1300"/>
              </a:lnSpc>
              <a:spcBef>
                <a:spcPts val="1080"/>
              </a:spcBef>
              <a:buNone/>
              <a:defRPr sz="1200"/>
            </a:lvl1pPr>
          </a:lstStyle>
          <a:p>
            <a:pPr lvl="0"/>
            <a:r>
              <a:rPr lang="en-US" dirty="0" smtClean="0"/>
              <a:t>Note that the contents/agenda items are written in sentence case</a:t>
            </a:r>
          </a:p>
          <a:p>
            <a:pPr lvl="0"/>
            <a:r>
              <a:rPr lang="en-US" dirty="0" smtClean="0"/>
              <a:t>Title the page “Table of contents” if the document is meant to be read or is a “leave behind.” Use “Agenda” if the document will be presented formally</a:t>
            </a:r>
          </a:p>
          <a:p>
            <a:pPr lvl="0"/>
            <a:r>
              <a:rPr lang="en-US" dirty="0" smtClean="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371600"/>
            <a:ext cx="2743200" cy="3086100"/>
          </a:xfrm>
        </p:spPr>
        <p:txBody>
          <a:bodyPr/>
          <a:lstStyle>
            <a:lvl1pPr marL="0" indent="0">
              <a:buNone/>
              <a:defRPr sz="1800"/>
            </a:lvl1pPr>
          </a:lstStyle>
          <a:p>
            <a:pPr lvl="0"/>
            <a:r>
              <a:rPr lang="en-US" dirty="0" smtClean="0"/>
              <a:t>Content heading</a:t>
            </a:r>
            <a:endParaRPr lang="en-US" dirty="0"/>
          </a:p>
        </p:txBody>
      </p:sp>
    </p:spTree>
    <p:extLst>
      <p:ext uri="{BB962C8B-B14F-4D97-AF65-F5344CB8AC3E}">
        <p14:creationId xmlns:p14="http://schemas.microsoft.com/office/powerpoint/2010/main" val="4175319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5143500"/>
          </a:xfrm>
        </p:spPr>
        <p:txBody>
          <a:bodyPr tIns="914400" anchor="ctr" anchorCtr="0"/>
          <a:lstStyle>
            <a:lvl1pPr algn="ctr">
              <a:buNone/>
              <a:defRPr/>
            </a:lvl1pPr>
          </a:lstStyle>
          <a:p>
            <a:r>
              <a:rPr lang="en-GB" smtClean="0"/>
              <a:t>Drag picture to placeholder or click icon to add</a:t>
            </a:r>
            <a:endParaRPr lang="en-US" dirty="0"/>
          </a:p>
        </p:txBody>
      </p:sp>
      <p:sp>
        <p:nvSpPr>
          <p:cNvPr id="2" name="Title 1"/>
          <p:cNvSpPr>
            <a:spLocks noGrp="1"/>
          </p:cNvSpPr>
          <p:nvPr>
            <p:ph type="title" hasCustomPrompt="1"/>
          </p:nvPr>
        </p:nvSpPr>
        <p:spPr>
          <a:xfrm>
            <a:off x="328613" y="4080510"/>
            <a:ext cx="8503920" cy="394980"/>
          </a:xfrm>
        </p:spPr>
        <p:txBody>
          <a:bodyPr/>
          <a:lstStyle>
            <a:lvl1pPr>
              <a:defRPr>
                <a:solidFill>
                  <a:srgbClr val="FDB813"/>
                </a:solidFill>
              </a:defRPr>
            </a:lvl1pPr>
          </a:lstStyle>
          <a:p>
            <a:r>
              <a:rPr lang="en-US" dirty="0" smtClean="0"/>
              <a:t>Full bleed images preferred</a:t>
            </a:r>
            <a:endParaRPr lang="en-US" dirty="0"/>
          </a:p>
        </p:txBody>
      </p:sp>
      <p:sp>
        <p:nvSpPr>
          <p:cNvPr id="8" name="Text Placeholder 7"/>
          <p:cNvSpPr>
            <a:spLocks noGrp="1"/>
          </p:cNvSpPr>
          <p:nvPr>
            <p:ph type="body" sz="quarter" idx="10" hasCustomPrompt="1"/>
          </p:nvPr>
        </p:nvSpPr>
        <p:spPr>
          <a:xfrm>
            <a:off x="329184" y="4491990"/>
            <a:ext cx="8503920" cy="548640"/>
          </a:xfrm>
        </p:spPr>
        <p:txBody>
          <a:bodyPr/>
          <a:lstStyle>
            <a:lvl1pPr marL="0" indent="0">
              <a:buNone/>
              <a:defRPr lang="en-US" sz="16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smtClean="0"/>
              <a:t>Text over top of full bleed images would be in white or a color from the color palette that would offer good contrast. Also, colored text in Arial Bold would have greater impact.</a:t>
            </a:r>
          </a:p>
        </p:txBody>
      </p:sp>
    </p:spTree>
    <p:extLst>
      <p:ext uri="{BB962C8B-B14F-4D97-AF65-F5344CB8AC3E}">
        <p14:creationId xmlns:p14="http://schemas.microsoft.com/office/powerpoint/2010/main" val="29998438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9144000" cy="3394710"/>
          </a:xfrm>
        </p:spPr>
        <p:txBody>
          <a:bodyPr tIns="914400" anchor="ctr" anchorCtr="0"/>
          <a:lstStyle>
            <a:lvl1pPr algn="ctr">
              <a:buNone/>
              <a:defRPr/>
            </a:lvl1pPr>
          </a:lstStyle>
          <a:p>
            <a:r>
              <a:rPr lang="en-GB" smtClean="0"/>
              <a:t>Drag picture to placeholder or click icon to add</a:t>
            </a:r>
            <a:endParaRPr lang="en-US"/>
          </a:p>
        </p:txBody>
      </p:sp>
      <p:sp>
        <p:nvSpPr>
          <p:cNvPr id="2" name="Title 1"/>
          <p:cNvSpPr>
            <a:spLocks noGrp="1"/>
          </p:cNvSpPr>
          <p:nvPr>
            <p:ph type="title" hasCustomPrompt="1"/>
          </p:nvPr>
        </p:nvSpPr>
        <p:spPr>
          <a:xfrm>
            <a:off x="365760" y="3943351"/>
            <a:ext cx="8503920" cy="225703"/>
          </a:xfrm>
        </p:spPr>
        <p:txBody>
          <a:bodyPr/>
          <a:lstStyle>
            <a:lvl1pPr>
              <a:defRPr sz="1600">
                <a:solidFill>
                  <a:srgbClr val="00B0DA"/>
                </a:solidFill>
              </a:defRPr>
            </a:lvl1pPr>
          </a:lstStyle>
          <a:p>
            <a:r>
              <a:rPr lang="en-US" dirty="0" smtClean="0"/>
              <a:t>Images also have more impact if they can bleed 3 sides</a:t>
            </a:r>
          </a:p>
        </p:txBody>
      </p:sp>
      <p:sp>
        <p:nvSpPr>
          <p:cNvPr id="6" name="Text Placeholder 5"/>
          <p:cNvSpPr>
            <a:spLocks noGrp="1"/>
          </p:cNvSpPr>
          <p:nvPr>
            <p:ph type="body" sz="quarter" idx="10" hasCustomPrompt="1"/>
          </p:nvPr>
        </p:nvSpPr>
        <p:spPr>
          <a:xfrm>
            <a:off x="365760" y="4149090"/>
            <a:ext cx="7315200" cy="685800"/>
          </a:xfrm>
        </p:spPr>
        <p:txBody>
          <a:bodyPr/>
          <a:lstStyle>
            <a:lvl1pPr marL="0" indent="0">
              <a:buNone/>
              <a:defRPr kern="1200">
                <a:solidFill>
                  <a:srgbClr val="6D6E70"/>
                </a:solidFill>
              </a:defRPr>
            </a:lvl1pPr>
          </a:lstStyle>
          <a:p>
            <a:pPr lvl="0"/>
            <a:r>
              <a:rPr lang="en-US" dirty="0" smtClean="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p:txBody>
          <a:bodyPr/>
          <a:lstStyle/>
          <a:p>
            <a:fld id="{92EDDE8C-FCD3-47EF-B8D4-5308179AEE2C}" type="slidenum">
              <a:rPr lang="en-US" smtClean="0"/>
              <a:pPr/>
              <a:t>‹#›</a:t>
            </a:fld>
            <a:endParaRPr lang="en-US" dirty="0"/>
          </a:p>
        </p:txBody>
      </p:sp>
    </p:spTree>
    <p:extLst>
      <p:ext uri="{BB962C8B-B14F-4D97-AF65-F5344CB8AC3E}">
        <p14:creationId xmlns:p14="http://schemas.microsoft.com/office/powerpoint/2010/main" val="4141633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lumMod val="50000"/>
          </a:schemeClr>
        </a:solidFill>
        <a:effectLst/>
      </p:bgPr>
    </p:bg>
    <p:spTree>
      <p:nvGrpSpPr>
        <p:cNvPr id="1" name=""/>
        <p:cNvGrpSpPr/>
        <p:nvPr/>
      </p:nvGrpSpPr>
      <p:grpSpPr>
        <a:xfrm>
          <a:off x="0" y="0"/>
          <a:ext cx="0" cy="0"/>
          <a:chOff x="0" y="0"/>
          <a:chExt cx="0" cy="0"/>
        </a:xfrm>
      </p:grpSpPr>
      <p:sp>
        <p:nvSpPr>
          <p:cNvPr id="3149" name="Rectangle 77"/>
          <p:cNvSpPr>
            <a:spLocks noGrp="1" noChangeArrowheads="1"/>
          </p:cNvSpPr>
          <p:nvPr>
            <p:ph type="ctrTitle"/>
          </p:nvPr>
        </p:nvSpPr>
        <p:spPr>
          <a:xfrm>
            <a:off x="329184" y="1115568"/>
            <a:ext cx="8558784" cy="1645920"/>
          </a:xfrm>
        </p:spPr>
        <p:txBody>
          <a:bodyPr lIns="0" tIns="0" rIns="0" bIns="0" anchor="b" anchorCtr="0">
            <a:normAutofit/>
          </a:bodyPr>
          <a:lstStyle>
            <a:lvl1pPr algn="l">
              <a:lnSpc>
                <a:spcPct val="100000"/>
              </a:lnSpc>
              <a:defRPr sz="4400" b="0" i="0" baseline="0">
                <a:solidFill>
                  <a:schemeClr val="bg1"/>
                </a:solidFill>
              </a:defRPr>
            </a:lvl1pPr>
          </a:lstStyle>
          <a:p>
            <a:r>
              <a:rPr lang="en-US" smtClean="0"/>
              <a:t>Click to edit Master title style</a:t>
            </a:r>
            <a:endParaRPr lang="en-US" dirty="0"/>
          </a:p>
        </p:txBody>
      </p:sp>
      <p:sp>
        <p:nvSpPr>
          <p:cNvPr id="5" name="TextBox 4"/>
          <p:cNvSpPr txBox="1"/>
          <p:nvPr userDrawn="1"/>
        </p:nvSpPr>
        <p:spPr>
          <a:xfrm>
            <a:off x="6074796" y="-26765"/>
            <a:ext cx="1510748" cy="246221"/>
          </a:xfrm>
          <a:prstGeom prst="rect">
            <a:avLst/>
          </a:prstGeom>
          <a:noFill/>
        </p:spPr>
        <p:txBody>
          <a:bodyPr wrap="square" rtlCol="0" anchor="ctr">
            <a:spAutoFit/>
          </a:bodyPr>
          <a:lstStyle/>
          <a:p>
            <a:pPr marL="12700" indent="-12700" algn="ctr">
              <a:buClr>
                <a:srgbClr val="0070C0"/>
              </a:buClr>
            </a:pPr>
            <a:r>
              <a:rPr lang="en-US" sz="1000" b="1" dirty="0" smtClean="0">
                <a:solidFill>
                  <a:srgbClr val="FF0000"/>
                </a:solidFill>
              </a:rPr>
              <a:t>IBM INTERNAL</a:t>
            </a:r>
          </a:p>
        </p:txBody>
      </p:sp>
    </p:spTree>
    <p:extLst>
      <p:ext uri="{BB962C8B-B14F-4D97-AF65-F5344CB8AC3E}">
        <p14:creationId xmlns:p14="http://schemas.microsoft.com/office/powerpoint/2010/main" val="99163114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118255"/>
          </a:xfrm>
        </p:spPr>
        <p:txBody>
          <a:bodyPr/>
          <a:lstStyle>
            <a:lvl1pPr algn="l">
              <a:defRPr sz="4000" b="0" cap="all">
                <a:latin typeface="Arial" pitchFamily="34" charset="0"/>
                <a:cs typeface="Arial" pitchFamily="34" charset="0"/>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atin typeface="Arial" pitchFamily="34" charset="0"/>
                <a:cs typeface="Arial"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C56F6E69-880F-4956-8549-CB4C2ABA6493}" type="slidenum">
              <a:rPr lang="en-US"/>
              <a:pPr/>
              <a:t>‹#›</a:t>
            </a:fld>
            <a:endParaRPr lang="en-US" dirty="0"/>
          </a:p>
        </p:txBody>
      </p:sp>
    </p:spTree>
    <p:extLst>
      <p:ext uri="{BB962C8B-B14F-4D97-AF65-F5344CB8AC3E}">
        <p14:creationId xmlns:p14="http://schemas.microsoft.com/office/powerpoint/2010/main" val="617228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GB" smtClean="0"/>
              <a:t>Click to edit Master title style</a:t>
            </a:r>
            <a:endParaRPr lang="en-US" dirty="0"/>
          </a:p>
        </p:txBody>
      </p:sp>
      <p:sp>
        <p:nvSpPr>
          <p:cNvPr id="3" name="Content Placeholder 2"/>
          <p:cNvSpPr>
            <a:spLocks noGrp="1"/>
          </p:cNvSpPr>
          <p:nvPr>
            <p:ph sz="half" idx="1"/>
          </p:nvPr>
        </p:nvSpPr>
        <p:spPr>
          <a:xfrm>
            <a:off x="328613" y="1370410"/>
            <a:ext cx="4151312"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4632326" y="1370410"/>
            <a:ext cx="4151313"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Slide Number Placeholder 4"/>
          <p:cNvSpPr>
            <a:spLocks noGrp="1"/>
          </p:cNvSpPr>
          <p:nvPr>
            <p:ph type="sldNum" sz="quarter" idx="10"/>
          </p:nvPr>
        </p:nvSpPr>
        <p:spPr/>
        <p:txBody>
          <a:bodyPr/>
          <a:lstStyle>
            <a:lvl1pPr>
              <a:defRPr/>
            </a:lvl1pPr>
          </a:lstStyle>
          <a:p>
            <a:fld id="{243B09B9-FE11-485D-B193-4DE649C9C9A3}" type="slidenum">
              <a:rPr lang="en-US"/>
              <a:pPr/>
              <a:t>‹#›</a:t>
            </a:fld>
            <a:endParaRPr lang="en-US"/>
          </a:p>
        </p:txBody>
      </p:sp>
    </p:spTree>
    <p:extLst>
      <p:ext uri="{BB962C8B-B14F-4D97-AF65-F5344CB8AC3E}">
        <p14:creationId xmlns:p14="http://schemas.microsoft.com/office/powerpoint/2010/main" val="2568476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94980"/>
          </a:xfrm>
        </p:spPr>
        <p:txBody>
          <a:bodyPr/>
          <a:lstStyle>
            <a:lvl1pPr>
              <a:defRPr>
                <a:latin typeface="Arial" pitchFamily="34" charset="0"/>
                <a:cs typeface="Arial" pitchFamily="34" charset="0"/>
              </a:defRPr>
            </a:lvl1pPr>
          </a:lstStyle>
          <a:p>
            <a:r>
              <a:rPr lang="en-GB"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Slide Number Placeholder 6"/>
          <p:cNvSpPr>
            <a:spLocks noGrp="1"/>
          </p:cNvSpPr>
          <p:nvPr>
            <p:ph type="sldNum" sz="quarter" idx="10"/>
          </p:nvPr>
        </p:nvSpPr>
        <p:spPr/>
        <p:txBody>
          <a:bodyPr/>
          <a:lstStyle>
            <a:lvl1pPr>
              <a:defRPr/>
            </a:lvl1pPr>
          </a:lstStyle>
          <a:p>
            <a:fld id="{DA39A948-DEA7-4EFA-9130-61B45069BCE3}" type="slidenum">
              <a:rPr lang="en-US"/>
              <a:pPr/>
              <a:t>‹#›</a:t>
            </a:fld>
            <a:endParaRPr lang="en-US" dirty="0"/>
          </a:p>
        </p:txBody>
      </p:sp>
    </p:spTree>
    <p:extLst>
      <p:ext uri="{BB962C8B-B14F-4D97-AF65-F5344CB8AC3E}">
        <p14:creationId xmlns:p14="http://schemas.microsoft.com/office/powerpoint/2010/main" val="2183509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26F9A1-9B46-4608-B497-7E101192DDCD}" type="slidenum">
              <a:rPr lang="en-US"/>
              <a:pPr/>
              <a:t>‹#›</a:t>
            </a:fld>
            <a:endParaRPr lang="en-US"/>
          </a:p>
        </p:txBody>
      </p:sp>
    </p:spTree>
    <p:extLst>
      <p:ext uri="{BB962C8B-B14F-4D97-AF65-F5344CB8AC3E}">
        <p14:creationId xmlns:p14="http://schemas.microsoft.com/office/powerpoint/2010/main" val="4319034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61159"/>
            <a:ext cx="3008313" cy="559127"/>
          </a:xfrm>
        </p:spPr>
        <p:txBody>
          <a:bodyPr anchor="b"/>
          <a:lstStyle>
            <a:lvl1pPr algn="l">
              <a:defRPr sz="2000" b="0">
                <a:latin typeface="Arial" pitchFamily="34" charset="0"/>
                <a:cs typeface="Arial" pitchFamily="34" charset="0"/>
              </a:defRPr>
            </a:lvl1pPr>
          </a:lstStyle>
          <a:p>
            <a:r>
              <a:rPr lang="en-GB" smtClean="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6F2D88F4-1BBD-4436-A230-2453F5FE0D1D}" type="slidenum">
              <a:rPr lang="en-US"/>
              <a:pPr/>
              <a:t>‹#›</a:t>
            </a:fld>
            <a:endParaRPr lang="en-US" dirty="0"/>
          </a:p>
        </p:txBody>
      </p:sp>
    </p:spTree>
    <p:extLst>
      <p:ext uri="{BB962C8B-B14F-4D97-AF65-F5344CB8AC3E}">
        <p14:creationId xmlns:p14="http://schemas.microsoft.com/office/powerpoint/2010/main" val="15307530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413219"/>
            <a:ext cx="5486400" cy="394980"/>
          </a:xfrm>
        </p:spPr>
        <p:txBody>
          <a:bodyPr anchor="b"/>
          <a:lstStyle>
            <a:lvl1pPr algn="l">
              <a:defRPr sz="2800" b="0">
                <a:latin typeface="Arial" pitchFamily="34" charset="0"/>
                <a:cs typeface="Arial" pitchFamily="34" charset="0"/>
              </a:defRPr>
            </a:lvl1pPr>
          </a:lstStyle>
          <a:p>
            <a:r>
              <a:rPr lang="en-GB"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sz="quarter" idx="10"/>
          </p:nvPr>
        </p:nvSpPr>
        <p:spPr/>
        <p:txBody>
          <a:bodyPr/>
          <a:lstStyle>
            <a:lvl1pPr>
              <a:defRPr>
                <a:latin typeface="Arial" pitchFamily="34" charset="0"/>
                <a:cs typeface="Arial" pitchFamily="34" charset="0"/>
              </a:defRPr>
            </a:lvl1pPr>
          </a:lstStyle>
          <a:p>
            <a:fld id="{24BC8B11-60A6-4B69-B419-B94172AA6415}" type="slidenum">
              <a:rPr lang="en-US" smtClean="0"/>
              <a:pPr/>
              <a:t>‹#›</a:t>
            </a:fld>
            <a:endParaRPr lang="en-US" dirty="0"/>
          </a:p>
        </p:txBody>
      </p:sp>
    </p:spTree>
    <p:extLst>
      <p:ext uri="{BB962C8B-B14F-4D97-AF65-F5344CB8AC3E}">
        <p14:creationId xmlns:p14="http://schemas.microsoft.com/office/powerpoint/2010/main" val="16133409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42D62209-4EDF-4572-8BE8-285CD08041F0}" type="slidenum">
              <a:rPr lang="en-US"/>
              <a:pPr/>
              <a:t>‹#›</a:t>
            </a:fld>
            <a:endParaRPr lang="en-US" dirty="0"/>
          </a:p>
        </p:txBody>
      </p:sp>
    </p:spTree>
    <p:extLst>
      <p:ext uri="{BB962C8B-B14F-4D97-AF65-F5344CB8AC3E}">
        <p14:creationId xmlns:p14="http://schemas.microsoft.com/office/powerpoint/2010/main" val="8959932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32635" y="219075"/>
            <a:ext cx="782778" cy="3893344"/>
          </a:xfrm>
        </p:spPr>
        <p:txBody>
          <a:bodyPr vert="eaVert"/>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328613" y="219075"/>
            <a:ext cx="6362700" cy="3893344"/>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01724DF2-28ED-446F-A429-CB9011BDF207}" type="slidenum">
              <a:rPr lang="en-US"/>
              <a:pPr/>
              <a:t>‹#›</a:t>
            </a:fld>
            <a:endParaRPr lang="en-US" dirty="0"/>
          </a:p>
        </p:txBody>
      </p:sp>
    </p:spTree>
    <p:extLst>
      <p:ext uri="{BB962C8B-B14F-4D97-AF65-F5344CB8AC3E}">
        <p14:creationId xmlns:p14="http://schemas.microsoft.com/office/powerpoint/2010/main" val="12741509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5" name="Title 1"/>
          <p:cNvSpPr>
            <a:spLocks noGrp="1"/>
          </p:cNvSpPr>
          <p:nvPr>
            <p:ph type="title"/>
          </p:nvPr>
        </p:nvSpPr>
        <p:spPr>
          <a:xfrm>
            <a:off x="385765" y="1075818"/>
            <a:ext cx="3974397" cy="509598"/>
          </a:xfrm>
          <a:prstGeom prst="rect">
            <a:avLst/>
          </a:prstGeom>
        </p:spPr>
        <p:txBody>
          <a:bodyPr/>
          <a:lstStyle>
            <a:lvl1pPr algn="l">
              <a:defRPr sz="2500" baseline="0">
                <a:latin typeface="Bodoni 72 Book"/>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Click to edit Master title style</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Shape 227"/>
          <p:cNvSpPr/>
          <p:nvPr userDrawn="1"/>
        </p:nvSpPr>
        <p:spPr>
          <a:xfrm>
            <a:off x="4857946" y="717109"/>
            <a:ext cx="4286054" cy="124260"/>
          </a:xfrm>
          <a:custGeom>
            <a:avLst/>
            <a:gdLst/>
            <a:ahLst/>
            <a:cxnLst>
              <a:cxn ang="0">
                <a:pos x="wd2" y="hd2"/>
              </a:cxn>
              <a:cxn ang="5400000">
                <a:pos x="wd2" y="hd2"/>
              </a:cxn>
              <a:cxn ang="10800000">
                <a:pos x="wd2" y="hd2"/>
              </a:cxn>
              <a:cxn ang="16200000">
                <a:pos x="wd2" y="hd2"/>
              </a:cxn>
            </a:cxnLst>
            <a:rect l="0" t="0" r="r" b="b"/>
            <a:pathLst>
              <a:path w="21600" h="21600" extrusionOk="0">
                <a:moveTo>
                  <a:pt x="357" y="0"/>
                </a:moveTo>
                <a:lnTo>
                  <a:pt x="21600" y="0"/>
                </a:lnTo>
                <a:lnTo>
                  <a:pt x="21600" y="21600"/>
                </a:lnTo>
                <a:lnTo>
                  <a:pt x="0" y="21600"/>
                </a:lnTo>
                <a:lnTo>
                  <a:pt x="357" y="0"/>
                </a:lnTo>
                <a:close/>
              </a:path>
            </a:pathLst>
          </a:custGeom>
          <a:solidFill>
            <a:srgbClr val="0084BA"/>
          </a:solidFill>
          <a:ln w="12700">
            <a:miter lim="400000"/>
          </a:ln>
        </p:spPr>
        <p:txBody>
          <a:bodyPr lIns="0" tIns="0" rIns="0" bIns="0" anchor="ctr"/>
          <a:lstStyle/>
          <a:p>
            <a:pPr fontAlgn="auto">
              <a:spcBef>
                <a:spcPts val="0"/>
              </a:spcBef>
              <a:spcAft>
                <a:spcPts val="0"/>
              </a:spcAft>
              <a:defRPr sz="3200">
                <a:solidFill>
                  <a:srgbClr val="FFFFFF"/>
                </a:solidFill>
              </a:defRPr>
            </a:pPr>
            <a:endParaRPr sz="3200" kern="0" dirty="0">
              <a:solidFill>
                <a:srgbClr val="FFFFFF"/>
              </a:solidFill>
              <a:latin typeface="HelvNeue Light for IBM" pitchFamily="34" charset="0"/>
            </a:endParaRPr>
          </a:p>
        </p:txBody>
      </p:sp>
      <p:sp>
        <p:nvSpPr>
          <p:cNvPr id="7" name="Shape 228"/>
          <p:cNvSpPr/>
          <p:nvPr userDrawn="1"/>
        </p:nvSpPr>
        <p:spPr>
          <a:xfrm>
            <a:off x="8" y="396357"/>
            <a:ext cx="9143999" cy="382885"/>
          </a:xfrm>
          <a:prstGeom prst="rect">
            <a:avLst/>
          </a:prstGeom>
          <a:solidFill>
            <a:srgbClr val="F7F7F7"/>
          </a:solidFill>
          <a:ln w="12700">
            <a:miter lim="400000"/>
          </a:ln>
        </p:spPr>
        <p:txBody>
          <a:bodyPr lIns="0" tIns="0" rIns="0" bIns="0" anchor="ctr"/>
          <a:lstStyle/>
          <a:p>
            <a:pPr fontAlgn="auto">
              <a:spcBef>
                <a:spcPts val="0"/>
              </a:spcBef>
              <a:spcAft>
                <a:spcPts val="0"/>
              </a:spcAft>
              <a:defRPr sz="3200">
                <a:solidFill>
                  <a:srgbClr val="FFFFFF"/>
                </a:solidFill>
              </a:defRPr>
            </a:pPr>
            <a:endParaRPr sz="3200" kern="0" dirty="0">
              <a:solidFill>
                <a:srgbClr val="FFFFFF"/>
              </a:solidFill>
              <a:latin typeface="HelvNeue Light for IBM" pitchFamily="34" charset="0"/>
            </a:endParaRPr>
          </a:p>
        </p:txBody>
      </p:sp>
      <p:sp>
        <p:nvSpPr>
          <p:cNvPr id="8" name="Content Placeholder 11"/>
          <p:cNvSpPr>
            <a:spLocks noGrp="1"/>
          </p:cNvSpPr>
          <p:nvPr>
            <p:ph sz="quarter" idx="10" hasCustomPrompt="1"/>
          </p:nvPr>
        </p:nvSpPr>
        <p:spPr>
          <a:xfrm>
            <a:off x="5746882" y="432450"/>
            <a:ext cx="3281363" cy="285750"/>
          </a:xfrm>
          <a:prstGeom prst="rect">
            <a:avLst/>
          </a:prstGeom>
        </p:spPr>
        <p:txBody>
          <a:bodyPr anchor="ctr">
            <a:noAutofit/>
          </a:bodyPr>
          <a:lstStyle>
            <a:lvl1pPr marL="0" indent="0" algn="r">
              <a:buNone/>
              <a:defRPr sz="1200" b="0" i="0">
                <a:latin typeface="Bodoni 72 Smallcaps Book"/>
                <a:cs typeface="Bodoni 72 Bold"/>
              </a:defRPr>
            </a:lvl1pPr>
            <a:lvl2pPr>
              <a:defRPr sz="1000"/>
            </a:lvl2pPr>
            <a:lvl3pPr>
              <a:defRPr sz="1000"/>
            </a:lvl3pPr>
            <a:lvl4pPr>
              <a:defRPr sz="1000"/>
            </a:lvl4pPr>
            <a:lvl5pPr>
              <a:defRPr sz="1000"/>
            </a:lvl5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ysClr val="windowText" lastClr="000000"/>
                </a:solidFill>
                <a:effectLst/>
                <a:uLnTx/>
                <a:uFillTx/>
                <a:latin typeface="Bodoni 72 Bold"/>
                <a:cs typeface="Bodoni 72 Bold"/>
              </a:rPr>
              <a:t>CLICK TO EDIT MASTER TEXT STYLES</a:t>
            </a:r>
          </a:p>
        </p:txBody>
      </p:sp>
      <p:sp>
        <p:nvSpPr>
          <p:cNvPr id="9" name="Text Placeholder 13"/>
          <p:cNvSpPr>
            <a:spLocks noGrp="1"/>
          </p:cNvSpPr>
          <p:nvPr>
            <p:ph type="body" sz="quarter" idx="11"/>
          </p:nvPr>
        </p:nvSpPr>
        <p:spPr>
          <a:xfrm>
            <a:off x="385771" y="1603957"/>
            <a:ext cx="6821487" cy="558800"/>
          </a:xfrm>
          <a:prstGeom prst="rect">
            <a:avLst/>
          </a:prstGeom>
        </p:spPr>
        <p:txBody>
          <a:bodyPr>
            <a:noAutofit/>
          </a:bodyPr>
          <a:lstStyle>
            <a:lvl1pPr marL="0" indent="0">
              <a:lnSpc>
                <a:spcPts val="1050"/>
              </a:lnSpc>
              <a:buNone/>
              <a:defRPr sz="800">
                <a:solidFill>
                  <a:srgbClr val="444444"/>
                </a:solidFill>
                <a:latin typeface="HelvNeue Roman for IBM"/>
                <a:cs typeface="HelvNeue Roman for IBM"/>
              </a:defRPr>
            </a:lvl1pPr>
            <a:lvl2pPr marL="457200" indent="0">
              <a:buNone/>
              <a:defRPr sz="1000">
                <a:latin typeface="HelvNeue Roman for IBM"/>
                <a:cs typeface="HelvNeue Roman for IBM"/>
              </a:defRPr>
            </a:lvl2pPr>
            <a:lvl3pPr marL="914400" indent="0">
              <a:buNone/>
              <a:defRPr sz="1000">
                <a:latin typeface="HelvNeue Roman for IBM"/>
                <a:cs typeface="HelvNeue Roman for IBM"/>
              </a:defRPr>
            </a:lvl3pPr>
            <a:lvl4pPr marL="1371600" indent="0">
              <a:buNone/>
              <a:defRPr sz="1000">
                <a:latin typeface="HelvNeue Roman for IBM"/>
                <a:cs typeface="HelvNeue Roman for IBM"/>
              </a:defRPr>
            </a:lvl4pPr>
            <a:lvl5pPr marL="1828800" indent="0">
              <a:buNone/>
              <a:defRPr sz="1000">
                <a:latin typeface="HelvNeue Roman for IBM"/>
                <a:cs typeface="HelvNeue Roman for IBM"/>
              </a:defRPr>
            </a:lvl5pPr>
          </a:lstStyle>
          <a:p>
            <a:pPr marL="0" marR="0" lvl="0" indent="0" defTabSz="914400" eaLnBrk="1" fontAlgn="auto" latinLnBrk="0" hangingPunct="1">
              <a:lnSpc>
                <a:spcPts val="105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444444"/>
                </a:solidFill>
                <a:effectLst/>
                <a:uLnTx/>
                <a:uFillTx/>
                <a:latin typeface="HelvNeue Roman for IBM"/>
                <a:cs typeface="HelvNeue Roman for IBM"/>
              </a:rPr>
              <a:t>Click to edit Master text styles</a:t>
            </a:r>
          </a:p>
        </p:txBody>
      </p:sp>
      <p:sp>
        <p:nvSpPr>
          <p:cNvPr id="11" name="Rectangle 10"/>
          <p:cNvSpPr>
            <a:spLocks/>
          </p:cNvSpPr>
          <p:nvPr userDrawn="1"/>
        </p:nvSpPr>
        <p:spPr>
          <a:xfrm>
            <a:off x="265113" y="4656671"/>
            <a:ext cx="228600" cy="228600"/>
          </a:xfrm>
          <a:prstGeom prst="rect">
            <a:avLst/>
          </a:prstGeom>
          <a:solidFill>
            <a:srgbClr val="31AADC"/>
          </a:solidFill>
          <a:ln w="9525" cap="flat" cmpd="sng" algn="ctr">
            <a:noFill/>
            <a:prstDash val="solid"/>
          </a:ln>
          <a:effectLst/>
        </p:spPr>
        <p:txBody>
          <a:bodyPr rtlCol="0" anchor="ctr"/>
          <a:lstStyle/>
          <a:p>
            <a:pPr algn="ctr" fontAlgn="auto">
              <a:spcBef>
                <a:spcPts val="0"/>
              </a:spcBef>
              <a:spcAft>
                <a:spcPts val="0"/>
              </a:spcAft>
              <a:defRPr/>
            </a:pPr>
            <a:endParaRPr lang="en-US" sz="1800" kern="0" dirty="0">
              <a:solidFill>
                <a:sysClr val="window" lastClr="FFFFFF"/>
              </a:solidFill>
              <a:latin typeface="Calibri"/>
              <a:ea typeface="+mn-ea"/>
            </a:endParaRPr>
          </a:p>
        </p:txBody>
      </p:sp>
      <p:sp>
        <p:nvSpPr>
          <p:cNvPr id="12" name="TextBox 11"/>
          <p:cNvSpPr txBox="1"/>
          <p:nvPr userDrawn="1"/>
        </p:nvSpPr>
        <p:spPr>
          <a:xfrm>
            <a:off x="1698764" y="4699624"/>
            <a:ext cx="184666" cy="369332"/>
          </a:xfrm>
          <a:prstGeom prst="rect">
            <a:avLst/>
          </a:prstGeom>
          <a:noFill/>
        </p:spPr>
        <p:txBody>
          <a:bodyPr wrap="none" rtlCol="0">
            <a:spAutoFit/>
          </a:bodyPr>
          <a:lstStyle/>
          <a:p>
            <a:pPr fontAlgn="auto">
              <a:spcBef>
                <a:spcPts val="0"/>
              </a:spcBef>
              <a:spcAft>
                <a:spcPts val="0"/>
              </a:spcAft>
              <a:defRPr/>
            </a:pPr>
            <a:endParaRPr lang="en-US" sz="1800" kern="0" dirty="0">
              <a:solidFill>
                <a:sysClr val="windowText" lastClr="000000"/>
              </a:solidFill>
              <a:latin typeface="HelvNeue Light for IBM" pitchFamily="34" charset="0"/>
            </a:endParaRPr>
          </a:p>
        </p:txBody>
      </p:sp>
      <p:sp>
        <p:nvSpPr>
          <p:cNvPr id="13" name="Rectangle 12"/>
          <p:cNvSpPr/>
          <p:nvPr userDrawn="1"/>
        </p:nvSpPr>
        <p:spPr>
          <a:xfrm>
            <a:off x="73473" y="4377223"/>
            <a:ext cx="850108" cy="69173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lang="en-US" sz="2000">
              <a:solidFill>
                <a:srgbClr val="FFFFFF"/>
              </a:solidFill>
            </a:endParaRPr>
          </a:p>
        </p:txBody>
      </p:sp>
      <p:sp>
        <p:nvSpPr>
          <p:cNvPr id="10" name="Rectangle 9"/>
          <p:cNvSpPr>
            <a:spLocks/>
          </p:cNvSpPr>
          <p:nvPr userDrawn="1"/>
        </p:nvSpPr>
        <p:spPr>
          <a:xfrm>
            <a:off x="265113" y="4656671"/>
            <a:ext cx="228600" cy="228600"/>
          </a:xfrm>
          <a:prstGeom prst="rect">
            <a:avLst/>
          </a:prstGeom>
          <a:solidFill>
            <a:srgbClr val="31AADC"/>
          </a:solidFill>
          <a:ln w="9525" cap="flat" cmpd="sng" algn="ctr">
            <a:noFill/>
            <a:prstDash val="solid"/>
          </a:ln>
          <a:effectLst/>
        </p:spPr>
        <p:txBody>
          <a:bodyPr rtlCol="0" anchor="ctr"/>
          <a:lstStyle/>
          <a:p>
            <a:pPr algn="ctr" fontAlgn="auto">
              <a:spcBef>
                <a:spcPts val="0"/>
              </a:spcBef>
              <a:spcAft>
                <a:spcPts val="0"/>
              </a:spcAft>
              <a:defRPr/>
            </a:pPr>
            <a:endParaRPr lang="en-US" sz="1800" kern="0" dirty="0">
              <a:solidFill>
                <a:sysClr val="window" lastClr="FFFFFF"/>
              </a:solidFill>
              <a:latin typeface="Calibri"/>
              <a:ea typeface="+mn-ea"/>
            </a:endParaRPr>
          </a:p>
        </p:txBody>
      </p:sp>
      <p:sp>
        <p:nvSpPr>
          <p:cNvPr id="14" name="Slide Number Placeholder 10"/>
          <p:cNvSpPr txBox="1">
            <a:spLocks/>
          </p:cNvSpPr>
          <p:nvPr userDrawn="1"/>
        </p:nvSpPr>
        <p:spPr>
          <a:xfrm>
            <a:off x="163382" y="4623264"/>
            <a:ext cx="376572" cy="274637"/>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90000"/>
              </a:lnSpc>
            </a:pPr>
            <a:fld id="{15F2FABF-0C52-DD4A-92C2-BACC81EAC90D}" type="slidenum">
              <a:rPr lang="en-US" smtClean="0">
                <a:solidFill>
                  <a:srgbClr val="FFFFFF"/>
                </a:solidFill>
              </a:rPr>
              <a:pPr>
                <a:lnSpc>
                  <a:spcPct val="90000"/>
                </a:lnSpc>
              </a:pPr>
              <a:t>‹#›</a:t>
            </a:fld>
            <a:endParaRPr lang="en-US" dirty="0">
              <a:solidFill>
                <a:srgbClr val="FFFFFF"/>
              </a:solidFill>
            </a:endParaRPr>
          </a:p>
        </p:txBody>
      </p:sp>
    </p:spTree>
    <p:extLst>
      <p:ext uri="{BB962C8B-B14F-4D97-AF65-F5344CB8AC3E}">
        <p14:creationId xmlns:p14="http://schemas.microsoft.com/office/powerpoint/2010/main" val="15441797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a:xfrm>
            <a:off x="548685" y="4891074"/>
            <a:ext cx="2270716" cy="103874"/>
          </a:xfrm>
          <a:prstGeom prst="rect">
            <a:avLst/>
          </a:prstGeom>
        </p:spPr>
        <p:txBody>
          <a:bodyPr/>
          <a:lstStyle/>
          <a:p>
            <a:r>
              <a:rPr lang="en-US" sz="2000" smtClean="0">
                <a:solidFill>
                  <a:srgbClr val="191919"/>
                </a:solidFill>
                <a:latin typeface="HelvNeue Light for IBM" pitchFamily="34" charset="0"/>
              </a:rPr>
              <a:t>June 17, 2014</a:t>
            </a:r>
            <a:endParaRPr lang="en-US" sz="2000" dirty="0">
              <a:solidFill>
                <a:srgbClr val="191919"/>
              </a:solidFill>
              <a:latin typeface="HelvNeue Light for IBM" pitchFamily="34" charset="0"/>
            </a:endParaRPr>
          </a:p>
        </p:txBody>
      </p:sp>
      <p:sp>
        <p:nvSpPr>
          <p:cNvPr id="6" name="Footer Placeholder 5"/>
          <p:cNvSpPr>
            <a:spLocks noGrp="1"/>
          </p:cNvSpPr>
          <p:nvPr>
            <p:ph type="ftr" sz="quarter" idx="11"/>
          </p:nvPr>
        </p:nvSpPr>
        <p:spPr>
          <a:xfrm>
            <a:off x="2895600" y="4891074"/>
            <a:ext cx="5181600" cy="103874"/>
          </a:xfrm>
          <a:prstGeom prst="rect">
            <a:avLst/>
          </a:prstGeom>
        </p:spPr>
        <p:txBody>
          <a:bodyPr/>
          <a:lstStyle/>
          <a:p>
            <a:r>
              <a:rPr lang="en-US" sz="2000" smtClean="0">
                <a:solidFill>
                  <a:srgbClr val="191919"/>
                </a:solidFill>
                <a:latin typeface="HelvNeue Light for IBM" pitchFamily="34" charset="0"/>
              </a:rPr>
              <a:t>Footer Line</a:t>
            </a:r>
            <a:endParaRPr lang="en-US" sz="2000" dirty="0">
              <a:solidFill>
                <a:srgbClr val="191919"/>
              </a:solidFill>
              <a:latin typeface="HelvNeue Light for IBM" pitchFamily="34"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819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F19027"/>
        </a:solidFill>
        <a:effectLst/>
      </p:bgPr>
    </p:bg>
    <p:spTree>
      <p:nvGrpSpPr>
        <p:cNvPr id="1" name=""/>
        <p:cNvGrpSpPr/>
        <p:nvPr/>
      </p:nvGrpSpPr>
      <p:grpSpPr>
        <a:xfrm>
          <a:off x="0" y="0"/>
          <a:ext cx="0" cy="0"/>
          <a:chOff x="0" y="0"/>
          <a:chExt cx="0" cy="0"/>
        </a:xfrm>
      </p:grpSpPr>
      <p:sp>
        <p:nvSpPr>
          <p:cNvPr id="3149" name="Rectangle 77"/>
          <p:cNvSpPr>
            <a:spLocks noGrp="1" noChangeArrowheads="1"/>
          </p:cNvSpPr>
          <p:nvPr>
            <p:ph type="ctrTitle"/>
          </p:nvPr>
        </p:nvSpPr>
        <p:spPr>
          <a:xfrm>
            <a:off x="329184" y="1115568"/>
            <a:ext cx="8558784" cy="1645920"/>
          </a:xfrm>
        </p:spPr>
        <p:txBody>
          <a:bodyPr lIns="0" tIns="0" rIns="0" bIns="0" anchor="b" anchorCtr="0">
            <a:normAutofit/>
          </a:bodyPr>
          <a:lstStyle>
            <a:lvl1pPr algn="l">
              <a:lnSpc>
                <a:spcPct val="100000"/>
              </a:lnSpc>
              <a:defRPr sz="4400" b="0" i="0" baseline="0">
                <a:solidFill>
                  <a:schemeClr val="bg1"/>
                </a:solidFill>
              </a:defRPr>
            </a:lvl1pPr>
          </a:lstStyle>
          <a:p>
            <a:r>
              <a:rPr lang="en-US" smtClean="0"/>
              <a:t>Click to edit Master title style</a:t>
            </a:r>
            <a:endParaRPr lang="en-US" dirty="0"/>
          </a:p>
        </p:txBody>
      </p:sp>
      <p:sp>
        <p:nvSpPr>
          <p:cNvPr id="5" name="TextBox 4"/>
          <p:cNvSpPr txBox="1"/>
          <p:nvPr userDrawn="1"/>
        </p:nvSpPr>
        <p:spPr>
          <a:xfrm>
            <a:off x="6074796" y="-26765"/>
            <a:ext cx="1510748" cy="246221"/>
          </a:xfrm>
          <a:prstGeom prst="rect">
            <a:avLst/>
          </a:prstGeom>
          <a:noFill/>
        </p:spPr>
        <p:txBody>
          <a:bodyPr wrap="square" rtlCol="0" anchor="ctr">
            <a:spAutoFit/>
          </a:bodyPr>
          <a:lstStyle/>
          <a:p>
            <a:pPr marL="12700" indent="-12700" algn="ctr">
              <a:buClr>
                <a:srgbClr val="0070C0"/>
              </a:buClr>
            </a:pPr>
            <a:r>
              <a:rPr lang="en-US" sz="1000" b="1" dirty="0" smtClean="0">
                <a:solidFill>
                  <a:srgbClr val="FF0000"/>
                </a:solidFill>
              </a:rPr>
              <a:t>IBM INTERNAL</a:t>
            </a:r>
          </a:p>
        </p:txBody>
      </p:sp>
    </p:spTree>
    <p:extLst>
      <p:ext uri="{BB962C8B-B14F-4D97-AF65-F5344CB8AC3E}">
        <p14:creationId xmlns:p14="http://schemas.microsoft.com/office/powerpoint/2010/main" val="211607392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12818C"/>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marL="8145">
              <a:lnSpc>
                <a:spcPts val="661"/>
              </a:lnSpc>
            </a:pPr>
            <a:r>
              <a:rPr lang="en-US" spc="3" smtClean="0"/>
              <a:t>CoLab </a:t>
            </a:r>
            <a:r>
              <a:rPr lang="en-US" smtClean="0"/>
              <a:t>Industry Summit – C&amp;P / IP  |  </a:t>
            </a:r>
            <a:r>
              <a:rPr lang="en-US" spc="58" smtClean="0"/>
              <a:t> </a:t>
            </a:r>
            <a:fld id="{81D60167-4931-47E6-BA6A-407CBD079E47}" type="slidenum">
              <a:rPr lang="en-US" smtClean="0"/>
              <a:pPr marL="8145">
                <a:lnSpc>
                  <a:spcPts val="661"/>
                </a:lnSpc>
              </a:pPr>
              <a:t>‹#›</a:t>
            </a:fld>
            <a:endParaRPr lang="en-US" dirty="0"/>
          </a:p>
        </p:txBody>
      </p:sp>
    </p:spTree>
    <p:extLst>
      <p:ext uri="{BB962C8B-B14F-4D97-AF65-F5344CB8AC3E}">
        <p14:creationId xmlns:p14="http://schemas.microsoft.com/office/powerpoint/2010/main" val="42806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13" y="445033"/>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13"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73" y="4663216"/>
            <a:ext cx="548699" cy="393600"/>
          </a:xfrm>
          <a:prstGeom prst="rect">
            <a:avLst/>
          </a:prstGeom>
        </p:spPr>
        <p:txBody>
          <a:bodyPr lIns="91425" tIns="91425" rIns="91425" bIns="91425" anchor="ctr" anchorCtr="0">
            <a:noAutofit/>
          </a:bodyPr>
          <a:lstStyle/>
          <a:p>
            <a:pPr>
              <a:spcBef>
                <a:spcPts val="0"/>
              </a:spcBef>
            </a:pPr>
            <a:fld id="{00000000-1234-1234-1234-123412341234}" type="slidenum">
              <a:rPr lang="en"/>
              <a:pPr>
                <a:spcBef>
                  <a:spcPts val="0"/>
                </a:spcBef>
              </a:pPr>
              <a:t>‹#›</a:t>
            </a:fld>
            <a:endParaRPr lang="en"/>
          </a:p>
        </p:txBody>
      </p:sp>
    </p:spTree>
    <p:extLst>
      <p:ext uri="{BB962C8B-B14F-4D97-AF65-F5344CB8AC3E}">
        <p14:creationId xmlns:p14="http://schemas.microsoft.com/office/powerpoint/2010/main" val="1058420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dirty="0"/>
          </a:p>
        </p:txBody>
      </p:sp>
      <p:sp>
        <p:nvSpPr>
          <p:cNvPr id="6" name="Rectangle 3"/>
          <p:cNvSpPr>
            <a:spLocks noGrp="1" noChangeArrowheads="1"/>
          </p:cNvSpPr>
          <p:nvPr>
            <p:ph idx="1"/>
          </p:nvPr>
        </p:nvSpPr>
        <p:spPr bwMode="auto">
          <a:xfrm>
            <a:off x="328614" y="1370410"/>
            <a:ext cx="8455025" cy="27420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 name="Date Placeholder 9"/>
          <p:cNvSpPr>
            <a:spLocks noGrp="1"/>
          </p:cNvSpPr>
          <p:nvPr>
            <p:ph type="dt" sz="half" idx="10"/>
          </p:nvPr>
        </p:nvSpPr>
        <p:spPr>
          <a:xfrm>
            <a:off x="457200" y="4783455"/>
            <a:ext cx="2103120" cy="207749"/>
          </a:xfrm>
          <a:prstGeom prst="rect">
            <a:avLst/>
          </a:prstGeom>
        </p:spPr>
        <p:txBody>
          <a:bodyPr/>
          <a:lstStyle/>
          <a:p>
            <a:pPr>
              <a:lnSpc>
                <a:spcPct val="90000"/>
              </a:lnSpc>
            </a:pPr>
            <a:fld id="{21B04B26-E6A6-4D52-8EF5-E8007C2FF213}" type="datetimeFigureOut">
              <a:rPr lang="de-DE" sz="2000" smtClean="0">
                <a:solidFill>
                  <a:srgbClr val="191919"/>
                </a:solidFill>
                <a:latin typeface="HelvNeue Light for IBM" pitchFamily="34" charset="0"/>
              </a:rPr>
              <a:pPr>
                <a:lnSpc>
                  <a:spcPct val="90000"/>
                </a:lnSpc>
              </a:pPr>
              <a:t>25.04.17</a:t>
            </a:fld>
            <a:endParaRPr lang="de-DE" sz="2000">
              <a:solidFill>
                <a:srgbClr val="191919"/>
              </a:solidFill>
              <a:latin typeface="HelvNeue Light for IBM" pitchFamily="34" charset="0"/>
            </a:endParaRPr>
          </a:p>
        </p:txBody>
      </p:sp>
      <p:sp>
        <p:nvSpPr>
          <p:cNvPr id="11" name="Footer Placeholder 10"/>
          <p:cNvSpPr>
            <a:spLocks noGrp="1"/>
          </p:cNvSpPr>
          <p:nvPr>
            <p:ph type="ftr" sz="quarter" idx="11"/>
          </p:nvPr>
        </p:nvSpPr>
        <p:spPr>
          <a:xfrm>
            <a:off x="3108960" y="4783455"/>
            <a:ext cx="2926080" cy="207749"/>
          </a:xfrm>
          <a:prstGeom prst="rect">
            <a:avLst/>
          </a:prstGeom>
        </p:spPr>
        <p:txBody>
          <a:bodyPr/>
          <a:lstStyle/>
          <a:p>
            <a:pPr>
              <a:lnSpc>
                <a:spcPct val="90000"/>
              </a:lnSpc>
            </a:pPr>
            <a:endParaRPr lang="de-DE" sz="2000">
              <a:solidFill>
                <a:srgbClr val="191919"/>
              </a:solidFill>
              <a:latin typeface="HelvNeue Light for IBM" pitchFamily="34" charset="0"/>
            </a:endParaRPr>
          </a:p>
        </p:txBody>
      </p:sp>
      <p:sp>
        <p:nvSpPr>
          <p:cNvPr id="12" name="Slide Number Placeholder 11"/>
          <p:cNvSpPr>
            <a:spLocks noGrp="1"/>
          </p:cNvSpPr>
          <p:nvPr>
            <p:ph type="sldNum" sz="quarter" idx="12"/>
          </p:nvPr>
        </p:nvSpPr>
        <p:spPr/>
        <p:txBody>
          <a:bodyPr/>
          <a:lstStyle/>
          <a:p>
            <a:fld id="{D5677A0A-9C7A-4294-AF94-D6B6DB8E5088}" type="slidenum">
              <a:rPr lang="de-DE" smtClean="0"/>
              <a:pPr/>
              <a:t>‹#›</a:t>
            </a:fld>
            <a:endParaRPr lang="de-DE"/>
          </a:p>
        </p:txBody>
      </p:sp>
    </p:spTree>
    <p:extLst>
      <p:ext uri="{BB962C8B-B14F-4D97-AF65-F5344CB8AC3E}">
        <p14:creationId xmlns:p14="http://schemas.microsoft.com/office/powerpoint/2010/main" val="28899007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45"/>
                    </a14:imgEffect>
                    <a14:imgEffect>
                      <a14:saturation sat="0"/>
                    </a14:imgEffect>
                  </a14:imgLayer>
                </a14:imgProps>
              </a:ext>
              <a:ext uri="{28A0092B-C50C-407E-A947-70E740481C1C}">
                <a14:useLocalDpi xmlns:a14="http://schemas.microsoft.com/office/drawing/2010/main"/>
              </a:ext>
            </a:extLst>
          </a:blip>
          <a:srcRect/>
          <a:stretch/>
        </p:blipFill>
        <p:spPr>
          <a:xfrm>
            <a:off x="-2" y="0"/>
            <a:ext cx="9144001" cy="5143500"/>
          </a:xfrm>
          <a:prstGeom prst="rect">
            <a:avLst/>
          </a:prstGeom>
        </p:spPr>
      </p:pic>
      <p:sp>
        <p:nvSpPr>
          <p:cNvPr id="7" name="Rectangle 6"/>
          <p:cNvSpPr>
            <a:spLocks noChangeArrowheads="1"/>
          </p:cNvSpPr>
          <p:nvPr userDrawn="1"/>
        </p:nvSpPr>
        <p:spPr bwMode="auto">
          <a:xfrm rot="16200000">
            <a:off x="4010024" y="-4010026"/>
            <a:ext cx="1123950" cy="9144002"/>
          </a:xfrm>
          <a:prstGeom prst="rect">
            <a:avLst/>
          </a:prstGeom>
          <a:solidFill>
            <a:schemeClr val="bg1">
              <a:alpha val="85000"/>
            </a:schemeClr>
          </a:solidFill>
          <a:ln>
            <a:noFill/>
          </a:ln>
          <a:extLst/>
        </p:spPr>
        <p:txBody>
          <a:bodyPr/>
          <a:lstStyle/>
          <a:p>
            <a:pPr algn="ctr" fontAlgn="auto">
              <a:spcBef>
                <a:spcPts val="0"/>
              </a:spcBef>
              <a:spcAft>
                <a:spcPts val="0"/>
              </a:spcAft>
            </a:pPr>
            <a:r>
              <a:rPr lang="en-US" sz="1800" dirty="0">
                <a:solidFill>
                  <a:srgbClr val="808080"/>
                </a:solidFill>
                <a:latin typeface="Arial"/>
                <a:ea typeface="Arial"/>
                <a:cs typeface="Arial"/>
              </a:rPr>
              <a:t>    </a:t>
            </a:r>
          </a:p>
        </p:txBody>
      </p:sp>
      <p:pic>
        <p:nvPicPr>
          <p:cNvPr id="8" name="Picture 7"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spTree>
    <p:extLst>
      <p:ext uri="{BB962C8B-B14F-4D97-AF65-F5344CB8AC3E}">
        <p14:creationId xmlns:p14="http://schemas.microsoft.com/office/powerpoint/2010/main" val="1048666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0824" cy="5143492"/>
          </a:xfrm>
          <a:prstGeom prst="rect">
            <a:avLst/>
          </a:prstGeom>
        </p:spPr>
      </p:pic>
      <p:sp>
        <p:nvSpPr>
          <p:cNvPr id="14" name="Rectangle 13"/>
          <p:cNvSpPr>
            <a:spLocks noChangeArrowheads="1"/>
          </p:cNvSpPr>
          <p:nvPr userDrawn="1"/>
        </p:nvSpPr>
        <p:spPr bwMode="auto">
          <a:xfrm rot="16200000">
            <a:off x="-400049" y="400044"/>
            <a:ext cx="5143491" cy="4343398"/>
          </a:xfrm>
          <a:prstGeom prst="rect">
            <a:avLst/>
          </a:prstGeom>
          <a:solidFill>
            <a:schemeClr val="bg1">
              <a:alpha val="85000"/>
            </a:schemeClr>
          </a:solidFill>
          <a:ln>
            <a:noFill/>
          </a:ln>
          <a:extLst/>
        </p:spPr>
        <p:txBody>
          <a:bodyPr/>
          <a:lstStyle/>
          <a:p>
            <a:pPr algn="ctr" fontAlgn="auto">
              <a:spcBef>
                <a:spcPts val="0"/>
              </a:spcBef>
              <a:spcAft>
                <a:spcPts val="0"/>
              </a:spcAft>
            </a:pPr>
            <a:r>
              <a:rPr lang="en-US" sz="1800" dirty="0">
                <a:solidFill>
                  <a:srgbClr val="808080"/>
                </a:solidFill>
                <a:latin typeface="Arial"/>
                <a:ea typeface="Arial"/>
                <a:cs typeface="Arial"/>
              </a:rPr>
              <a:t>    </a:t>
            </a:r>
          </a:p>
        </p:txBody>
      </p:sp>
      <p:pic>
        <p:nvPicPr>
          <p:cNvPr id="15" name="Picture 14"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205856602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44000" cy="51435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4"/>
            <a:ext cx="6226983" cy="5143500"/>
          </a:xfrm>
          <a:prstGeom prst="rect">
            <a:avLst/>
          </a:prstGeom>
        </p:spPr>
      </p:pic>
      <p:pic>
        <p:nvPicPr>
          <p:cNvPr id="10" name="Picture 9"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5704433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efault Content Layout 2">
    <p:bg>
      <p:bgPr>
        <a:solidFill>
          <a:schemeClr val="bg1">
            <a:alpha val="55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a:stretch/>
        </p:blipFill>
        <p:spPr>
          <a:xfrm>
            <a:off x="-2" y="-1"/>
            <a:ext cx="9144000" cy="1123952"/>
          </a:xfrm>
          <a:prstGeom prst="rect">
            <a:avLst/>
          </a:prstGeom>
        </p:spPr>
      </p:pic>
      <p:pic>
        <p:nvPicPr>
          <p:cNvPr id="2" name="Picture 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1123950"/>
            <a:ext cx="9144000" cy="4019549"/>
          </a:xfrm>
          <a:prstGeom prst="rect">
            <a:avLst/>
          </a:prstGeom>
        </p:spPr>
      </p:pic>
      <p:sp>
        <p:nvSpPr>
          <p:cNvPr id="9" name="Rectangle 8"/>
          <p:cNvSpPr>
            <a:spLocks noChangeArrowheads="1"/>
          </p:cNvSpPr>
          <p:nvPr userDrawn="1"/>
        </p:nvSpPr>
        <p:spPr bwMode="auto">
          <a:xfrm rot="16200000">
            <a:off x="4010024" y="-4010026"/>
            <a:ext cx="1123950" cy="9144002"/>
          </a:xfrm>
          <a:prstGeom prst="rect">
            <a:avLst/>
          </a:prstGeom>
          <a:solidFill>
            <a:schemeClr val="bg1">
              <a:alpha val="85000"/>
            </a:schemeClr>
          </a:solidFill>
          <a:ln>
            <a:noFill/>
          </a:ln>
          <a:extLst/>
        </p:spPr>
        <p:txBody>
          <a:bodyPr/>
          <a:lstStyle/>
          <a:p>
            <a:pPr algn="ctr" fontAlgn="auto">
              <a:spcBef>
                <a:spcPts val="0"/>
              </a:spcBef>
              <a:spcAft>
                <a:spcPts val="0"/>
              </a:spcAft>
            </a:pPr>
            <a:r>
              <a:rPr lang="en-US" sz="1800" dirty="0">
                <a:solidFill>
                  <a:srgbClr val="808080"/>
                </a:solidFill>
                <a:latin typeface="Arial"/>
                <a:ea typeface="Arial"/>
                <a:cs typeface="Arial"/>
              </a:rPr>
              <a:t>    </a:t>
            </a:r>
          </a:p>
        </p:txBody>
      </p:sp>
      <p:pic>
        <p:nvPicPr>
          <p:cNvPr id="10" name="Picture 9"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spTree>
    <p:extLst>
      <p:ext uri="{BB962C8B-B14F-4D97-AF65-F5344CB8AC3E}">
        <p14:creationId xmlns:p14="http://schemas.microsoft.com/office/powerpoint/2010/main" val="29452790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500"/>
          </a:xfrm>
          <a:prstGeom prst="rect">
            <a:avLst/>
          </a:prstGeom>
        </p:spPr>
      </p:pic>
    </p:spTree>
    <p:extLst>
      <p:ext uri="{BB962C8B-B14F-4D97-AF65-F5344CB8AC3E}">
        <p14:creationId xmlns:p14="http://schemas.microsoft.com/office/powerpoint/2010/main" val="33120236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7" name="Picture 6" descr="dawn-190055.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0"/>
          </a:xfrm>
          <a:prstGeom prst="rect">
            <a:avLst/>
          </a:prstGeom>
        </p:spPr>
      </p:pic>
      <p:pic>
        <p:nvPicPr>
          <p:cNvPr id="8" name="Picture 7" descr="dawn-190055.jpg"/>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67"/>
                    </a14:imgEffect>
                  </a14:imgLayer>
                </a14:imgProps>
              </a:ext>
              <a:ext uri="{28A0092B-C50C-407E-A947-70E740481C1C}">
                <a14:useLocalDpi xmlns:a14="http://schemas.microsoft.com/office/drawing/2010/main"/>
              </a:ext>
            </a:extLst>
          </a:blip>
          <a:srcRect/>
          <a:stretch/>
        </p:blipFill>
        <p:spPr>
          <a:xfrm flipH="1">
            <a:off x="0" y="10"/>
            <a:ext cx="4343396" cy="5143490"/>
          </a:xfrm>
          <a:prstGeom prst="rect">
            <a:avLst/>
          </a:prstGeom>
        </p:spPr>
      </p:pic>
      <p:sp>
        <p:nvSpPr>
          <p:cNvPr id="24" name="Rectangle 23"/>
          <p:cNvSpPr>
            <a:spLocks noChangeArrowheads="1"/>
          </p:cNvSpPr>
          <p:nvPr userDrawn="1"/>
        </p:nvSpPr>
        <p:spPr bwMode="auto">
          <a:xfrm rot="16200000">
            <a:off x="-400048" y="400046"/>
            <a:ext cx="5143490" cy="4343398"/>
          </a:xfrm>
          <a:prstGeom prst="rect">
            <a:avLst/>
          </a:prstGeom>
          <a:solidFill>
            <a:schemeClr val="bg1">
              <a:alpha val="85000"/>
            </a:schemeClr>
          </a:solidFill>
          <a:ln>
            <a:noFill/>
          </a:ln>
          <a:extLst/>
        </p:spPr>
        <p:txBody>
          <a:bodyPr/>
          <a:lstStyle/>
          <a:p>
            <a:pPr algn="ctr" fontAlgn="auto">
              <a:spcBef>
                <a:spcPts val="0"/>
              </a:spcBef>
              <a:spcAft>
                <a:spcPts val="0"/>
              </a:spcAft>
            </a:pPr>
            <a:r>
              <a:rPr lang="en-US" sz="1800" dirty="0">
                <a:solidFill>
                  <a:srgbClr val="808080"/>
                </a:solidFill>
                <a:latin typeface="Arial"/>
                <a:ea typeface="Arial"/>
                <a:cs typeface="Arial"/>
              </a:rPr>
              <a:t>    </a:t>
            </a:r>
          </a:p>
        </p:txBody>
      </p:sp>
      <p:pic>
        <p:nvPicPr>
          <p:cNvPr id="25" name="Picture 24"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7643387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328ED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98"/>
                    </a14:imgEffect>
                  </a14:imgLayer>
                </a14:imgProps>
              </a:ext>
              <a:ext uri="{28A0092B-C50C-407E-A947-70E740481C1C}">
                <a14:useLocalDpi xmlns:a14="http://schemas.microsoft.com/office/drawing/2010/main"/>
              </a:ext>
            </a:extLst>
          </a:blip>
          <a:srcRect t="12560" r="52500"/>
          <a:stretch/>
        </p:blipFill>
        <p:spPr>
          <a:xfrm>
            <a:off x="0" y="0"/>
            <a:ext cx="4343396" cy="5143500"/>
          </a:xfrm>
          <a:prstGeom prst="rect">
            <a:avLst/>
          </a:prstGeom>
        </p:spPr>
      </p:pic>
      <p:sp>
        <p:nvSpPr>
          <p:cNvPr id="17" name="Rectangle 16"/>
          <p:cNvSpPr>
            <a:spLocks noChangeArrowheads="1"/>
          </p:cNvSpPr>
          <p:nvPr userDrawn="1"/>
        </p:nvSpPr>
        <p:spPr bwMode="auto">
          <a:xfrm rot="16200000">
            <a:off x="-405891" y="394207"/>
            <a:ext cx="5155176" cy="4343398"/>
          </a:xfrm>
          <a:prstGeom prst="rect">
            <a:avLst/>
          </a:prstGeom>
          <a:solidFill>
            <a:schemeClr val="bg1">
              <a:alpha val="85000"/>
            </a:schemeClr>
          </a:solidFill>
          <a:ln>
            <a:noFill/>
          </a:ln>
          <a:extLst/>
        </p:spPr>
        <p:txBody>
          <a:bodyPr/>
          <a:lstStyle/>
          <a:p>
            <a:pPr algn="ctr" fontAlgn="auto">
              <a:spcBef>
                <a:spcPts val="0"/>
              </a:spcBef>
              <a:spcAft>
                <a:spcPts val="0"/>
              </a:spcAft>
            </a:pPr>
            <a:r>
              <a:rPr lang="en-US" sz="1800" dirty="0">
                <a:solidFill>
                  <a:srgbClr val="808080"/>
                </a:solidFill>
                <a:latin typeface="Arial"/>
                <a:ea typeface="Arial"/>
                <a:cs typeface="Arial"/>
              </a:rPr>
              <a:t>    </a:t>
            </a:r>
          </a:p>
        </p:txBody>
      </p:sp>
      <p:pic>
        <p:nvPicPr>
          <p:cNvPr id="12" name="Picture 11"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7" name="Content Placeholder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03939" y="0"/>
            <a:ext cx="5940061" cy="5143494"/>
          </a:xfrm>
          <a:prstGeom prst="rect">
            <a:avLst/>
          </a:prstGeom>
        </p:spPr>
      </p:pic>
    </p:spTree>
    <p:extLst>
      <p:ext uri="{BB962C8B-B14F-4D97-AF65-F5344CB8AC3E}">
        <p14:creationId xmlns:p14="http://schemas.microsoft.com/office/powerpoint/2010/main" val="2158070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9184" y="219456"/>
            <a:ext cx="8458200" cy="484632"/>
          </a:xfrm>
        </p:spPr>
        <p:txBody>
          <a:bodyPr>
            <a:normAutofit/>
          </a:bodyPr>
          <a:lstStyle/>
          <a:p>
            <a:r>
              <a:rPr lang="en-US" dirty="0" smtClean="0"/>
              <a:t>Click to edit Master title style</a:t>
            </a:r>
            <a:endParaRPr lang="en-US" dirty="0"/>
          </a:p>
        </p:txBody>
      </p:sp>
      <p:sp>
        <p:nvSpPr>
          <p:cNvPr id="4" name="Content Placeholder 3"/>
          <p:cNvSpPr>
            <a:spLocks noGrp="1" noChangeArrowheads="1"/>
          </p:cNvSpPr>
          <p:nvPr>
            <p:ph idx="1"/>
          </p:nvPr>
        </p:nvSpPr>
        <p:spPr bwMode="auto">
          <a:xfrm>
            <a:off x="329184" y="1186538"/>
            <a:ext cx="8458200" cy="3182112"/>
          </a:xfrm>
          <a:prstGeom prst="rect">
            <a:avLst/>
          </a:prstGeom>
          <a:noFill/>
          <a:ln>
            <a:noFill/>
          </a:ln>
          <a:extLst/>
        </p:spPr>
        <p:txBody>
          <a:bodyPr>
            <a:normAutofit/>
          </a:body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81"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3084"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11"/>
          <p:cNvGrpSpPr>
            <a:grpSpLocks/>
          </p:cNvGrpSpPr>
          <p:nvPr userDrawn="1"/>
        </p:nvGrpSpPr>
        <p:grpSpPr bwMode="auto">
          <a:xfrm>
            <a:off x="5438775" y="296466"/>
            <a:ext cx="3493294" cy="881063"/>
            <a:chOff x="3515267" y="2617470"/>
            <a:chExt cx="4227659" cy="1066800"/>
          </a:xfrm>
        </p:grpSpPr>
        <p:pic>
          <p:nvPicPr>
            <p:cNvPr id="7" name="Picture 2230" descr="http://imagination.ucsd.edu/img/logo/ibm.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515267" y="2617470"/>
              <a:ext cx="249529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13"/>
            <p:cNvCxnSpPr>
              <a:cxnSpLocks noChangeShapeType="1"/>
            </p:cNvCxnSpPr>
            <p:nvPr userDrawn="1"/>
          </p:nvCxnSpPr>
          <p:spPr bwMode="auto">
            <a:xfrm>
              <a:off x="6297930" y="2665095"/>
              <a:ext cx="11430" cy="971550"/>
            </a:xfrm>
            <a:prstGeom prst="line">
              <a:avLst/>
            </a:prstGeom>
            <a:noFill/>
            <a:ln w="57150" algn="ctr">
              <a:solidFill>
                <a:srgbClr val="1F70C1"/>
              </a:solidFill>
              <a:round/>
              <a:headEnd/>
              <a:tailEnd/>
            </a:ln>
            <a:extLst>
              <a:ext uri="{909E8E84-426E-40DD-AFC4-6F175D3DCCD1}">
                <a14:hiddenFill xmlns:a14="http://schemas.microsoft.com/office/drawing/2010/main">
                  <a:noFill/>
                </a14:hiddenFill>
              </a:ext>
            </a:extLst>
          </p:spPr>
        </p:cxnSp>
        <p:pic>
          <p:nvPicPr>
            <p:cNvPr id="9" name="Picture 14"/>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596728" y="2617470"/>
              <a:ext cx="114619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36"/>
          <p:cNvSpPr>
            <a:spLocks noChangeArrowheads="1"/>
          </p:cNvSpPr>
          <p:nvPr userDrawn="1"/>
        </p:nvSpPr>
        <p:spPr bwMode="auto">
          <a:xfrm>
            <a:off x="0" y="4900613"/>
            <a:ext cx="358379" cy="146447"/>
          </a:xfrm>
          <a:prstGeom prst="rect">
            <a:avLst/>
          </a:prstGeom>
          <a:solidFill>
            <a:srgbClr val="000000">
              <a:alpha val="1176"/>
            </a:srgbClr>
          </a:solidFill>
          <a:ln>
            <a:noFill/>
          </a:ln>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r" fontAlgn="auto">
              <a:spcBef>
                <a:spcPts val="0"/>
              </a:spcBef>
              <a:spcAft>
                <a:spcPts val="0"/>
              </a:spcAft>
              <a:defRPr/>
            </a:pPr>
            <a:fld id="{B14E9784-B554-48AA-989B-BFE899F028BE}" type="slidenum">
              <a:rPr kumimoji="0" lang="en-US" altLang="en-US" sz="600" smtClean="0">
                <a:solidFill>
                  <a:srgbClr val="FFFFFF"/>
                </a:solidFill>
              </a:rPr>
              <a:pPr algn="r" fontAlgn="auto">
                <a:spcBef>
                  <a:spcPts val="0"/>
                </a:spcBef>
                <a:spcAft>
                  <a:spcPts val="0"/>
                </a:spcAft>
                <a:defRPr/>
              </a:pPr>
              <a:t>‹#›</a:t>
            </a:fld>
            <a:endParaRPr kumimoji="0" lang="en-US" altLang="en-US" sz="600">
              <a:solidFill>
                <a:srgbClr val="FFFFFF"/>
              </a:solidFill>
            </a:endParaRPr>
          </a:p>
        </p:txBody>
      </p:sp>
      <p:sp>
        <p:nvSpPr>
          <p:cNvPr id="11" name="Rectangle 15"/>
          <p:cNvSpPr>
            <a:spLocks noChangeArrowheads="1"/>
          </p:cNvSpPr>
          <p:nvPr userDrawn="1"/>
        </p:nvSpPr>
        <p:spPr bwMode="auto">
          <a:xfrm>
            <a:off x="1971675" y="4036219"/>
            <a:ext cx="7172325" cy="682229"/>
          </a:xfrm>
          <a:prstGeom prst="rect">
            <a:avLst/>
          </a:prstGeom>
          <a:solidFill>
            <a:schemeClr val="bg1">
              <a:alpha val="72000"/>
            </a:schemeClr>
          </a:solidFill>
          <a:ln>
            <a:noFill/>
          </a:ln>
          <a:effectLst/>
          <a:extLst/>
        </p:spPr>
        <p:txBody>
          <a:bodyPr wrap="none" anchor="ct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r" eaLnBrk="0" fontAlgn="base" hangingPunct="0">
              <a:spcBef>
                <a:spcPct val="0"/>
              </a:spcBef>
              <a:spcAft>
                <a:spcPct val="0"/>
              </a:spcAft>
              <a:defRPr b="1">
                <a:solidFill>
                  <a:schemeClr val="tx1"/>
                </a:solidFill>
                <a:latin typeface="Arial" pitchFamily="34" charset="0"/>
                <a:cs typeface="Arial" pitchFamily="34" charset="0"/>
              </a:defRPr>
            </a:lvl9pPr>
          </a:lstStyle>
          <a:p>
            <a:pPr algn="ctr" eaLnBrk="1" fontAlgn="auto" hangingPunct="1">
              <a:spcBef>
                <a:spcPts val="0"/>
              </a:spcBef>
              <a:spcAft>
                <a:spcPts val="0"/>
              </a:spcAft>
              <a:defRPr/>
            </a:pPr>
            <a:endParaRPr lang="en-US" altLang="en-US" sz="1350" dirty="0">
              <a:solidFill>
                <a:srgbClr val="FFFFFF"/>
              </a:solidFill>
              <a:ea typeface="+mn-ea"/>
            </a:endParaRPr>
          </a:p>
        </p:txBody>
      </p:sp>
      <p:sp>
        <p:nvSpPr>
          <p:cNvPr id="3074" name="Rectangle 2"/>
          <p:cNvSpPr>
            <a:spLocks noGrp="1" noChangeArrowheads="1"/>
          </p:cNvSpPr>
          <p:nvPr>
            <p:ph type="ctrTitle"/>
          </p:nvPr>
        </p:nvSpPr>
        <p:spPr>
          <a:xfrm>
            <a:off x="2035970" y="4352929"/>
            <a:ext cx="6919913" cy="343736"/>
          </a:xfrm>
          <a:solidFill>
            <a:srgbClr val="FFFFFF">
              <a:alpha val="999"/>
            </a:srgbClr>
          </a:solidFill>
        </p:spPr>
        <p:txBody>
          <a:bodyPr lIns="0" tIns="0" rIns="0" bIns="0" anchor="ctr"/>
          <a:lstStyle>
            <a:lvl1pPr>
              <a:defRPr sz="1200" b="0" baseline="0">
                <a:solidFill>
                  <a:schemeClr val="tx1"/>
                </a:solidFill>
              </a:defRPr>
            </a:lvl1pPr>
          </a:lstStyle>
          <a:p>
            <a:r>
              <a:rPr lang="en-US" dirty="0"/>
              <a:t>Click to edit Master title style</a:t>
            </a:r>
          </a:p>
        </p:txBody>
      </p:sp>
      <p:sp>
        <p:nvSpPr>
          <p:cNvPr id="3075" name="Rectangle 3"/>
          <p:cNvSpPr>
            <a:spLocks noGrp="1" noChangeArrowheads="1"/>
          </p:cNvSpPr>
          <p:nvPr>
            <p:ph type="subTitle" idx="1"/>
          </p:nvPr>
        </p:nvSpPr>
        <p:spPr>
          <a:xfrm>
            <a:off x="2035970" y="4071938"/>
            <a:ext cx="6919913" cy="252413"/>
          </a:xfrm>
          <a:solidFill>
            <a:srgbClr val="000000">
              <a:alpha val="999"/>
            </a:srgbClr>
          </a:solidFill>
        </p:spPr>
        <p:txBody>
          <a:bodyPr lIns="0" tIns="0" rIns="0" bIns="0" anchor="ctr"/>
          <a:lstStyle>
            <a:lvl1pPr marL="0" indent="0">
              <a:buFont typeface="Wingdings" pitchFamily="2" charset="2"/>
              <a:buNone/>
              <a:defRPr sz="2100" b="1" baseline="0">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29797213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lumMod val="65000"/>
                    <a:lumOff val="35000"/>
                  </a:schemeClr>
                </a:solidFill>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67396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lstStyle>
            <a:lvl1pPr algn="l">
              <a:defRPr sz="3000" b="1" cap="all" baseline="0">
                <a:solidFill>
                  <a:schemeClr val="tx1">
                    <a:lumMod val="75000"/>
                    <a:lumOff val="25000"/>
                  </a:schemeClr>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baseline="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spTree>
    <p:extLst>
      <p:ext uri="{BB962C8B-B14F-4D97-AF65-F5344CB8AC3E}">
        <p14:creationId xmlns:p14="http://schemas.microsoft.com/office/powerpoint/2010/main" val="34367645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26033893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0607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834" y="1074932"/>
            <a:ext cx="8559404" cy="3933825"/>
          </a:xfr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08840" y="467025"/>
            <a:ext cx="8559404" cy="514350"/>
          </a:xfrm>
        </p:spPr>
        <p:txBody>
          <a:bodyPr/>
          <a:lstStyle>
            <a:lvl1pPr>
              <a:defRPr baseline="0">
                <a:solidFill>
                  <a:srgbClr val="00649D"/>
                </a:solidFill>
                <a:latin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581462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Tree>
    <p:extLst>
      <p:ext uri="{BB962C8B-B14F-4D97-AF65-F5344CB8AC3E}">
        <p14:creationId xmlns:p14="http://schemas.microsoft.com/office/powerpoint/2010/main" val="235280591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04212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pic>
        <p:nvPicPr>
          <p:cNvPr id="2"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81"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7848600" y="4171950"/>
            <a:ext cx="1295400" cy="971550"/>
          </a:xfrm>
          <a:prstGeom prst="rect">
            <a:avLst/>
          </a:prstGeom>
          <a:solidFill>
            <a:srgbClr val="FFC00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solidFill>
                <a:srgbClr val="FFFFFF"/>
              </a:solidFill>
            </a:endParaRPr>
          </a:p>
        </p:txBody>
      </p:sp>
      <p:pic>
        <p:nvPicPr>
          <p:cNvPr id="4"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01013" y="4271963"/>
            <a:ext cx="8667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24191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Rectangle 2"/>
          <p:cNvSpPr/>
          <p:nvPr userDrawn="1"/>
        </p:nvSpPr>
        <p:spPr>
          <a:xfrm>
            <a:off x="202250" y="4300478"/>
            <a:ext cx="8941750" cy="84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tx1"/>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efault Content Layout 2">
    <p:bg>
      <p:bgPr>
        <a:solidFill>
          <a:schemeClr val="lt1"/>
        </a:solidFill>
        <a:effectLst/>
      </p:bgPr>
    </p:bg>
    <p:spTree>
      <p:nvGrpSpPr>
        <p:cNvPr id="1" name="Shape 135"/>
        <p:cNvGrpSpPr/>
        <p:nvPr/>
      </p:nvGrpSpPr>
      <p:grpSpPr>
        <a:xfrm>
          <a:off x="0" y="0"/>
          <a:ext cx="0" cy="0"/>
          <a:chOff x="0" y="0"/>
          <a:chExt cx="0" cy="0"/>
        </a:xfrm>
      </p:grpSpPr>
      <p:grpSp>
        <p:nvGrpSpPr>
          <p:cNvPr id="136" name="Shape 136"/>
          <p:cNvGrpSpPr/>
          <p:nvPr/>
        </p:nvGrpSpPr>
        <p:grpSpPr>
          <a:xfrm>
            <a:off x="7343775" y="4663509"/>
            <a:ext cx="1527108" cy="301402"/>
            <a:chOff x="19938998" y="12467760"/>
            <a:chExt cx="4072289" cy="803739"/>
          </a:xfrm>
        </p:grpSpPr>
        <p:pic>
          <p:nvPicPr>
            <p:cNvPr id="137" name="Shape 137"/>
            <p:cNvPicPr preferRelativeResize="0"/>
            <p:nvPr/>
          </p:nvPicPr>
          <p:blipFill rotWithShape="1">
            <a:blip r:embed="rId2">
              <a:alphaModFix/>
            </a:blip>
            <a:srcRect/>
            <a:stretch/>
          </p:blipFill>
          <p:spPr>
            <a:xfrm>
              <a:off x="19938998" y="12467760"/>
              <a:ext cx="1016000" cy="788924"/>
            </a:xfrm>
            <a:prstGeom prst="rect">
              <a:avLst/>
            </a:prstGeom>
            <a:noFill/>
            <a:ln>
              <a:noFill/>
            </a:ln>
          </p:spPr>
        </p:pic>
        <p:pic>
          <p:nvPicPr>
            <p:cNvPr id="138" name="Shape 138"/>
            <p:cNvPicPr preferRelativeResize="0"/>
            <p:nvPr/>
          </p:nvPicPr>
          <p:blipFill rotWithShape="1">
            <a:blip r:embed="rId3">
              <a:alphaModFix/>
            </a:blip>
            <a:srcRect/>
            <a:stretch/>
          </p:blipFill>
          <p:spPr>
            <a:xfrm>
              <a:off x="21294370" y="12570689"/>
              <a:ext cx="666044" cy="592332"/>
            </a:xfrm>
            <a:prstGeom prst="rect">
              <a:avLst/>
            </a:prstGeom>
            <a:noFill/>
            <a:ln>
              <a:noFill/>
            </a:ln>
          </p:spPr>
        </p:pic>
        <p:pic>
          <p:nvPicPr>
            <p:cNvPr id="139" name="Shape 139"/>
            <p:cNvPicPr preferRelativeResize="0"/>
            <p:nvPr/>
          </p:nvPicPr>
          <p:blipFill rotWithShape="1">
            <a:blip r:embed="rId4">
              <a:alphaModFix/>
            </a:blip>
            <a:srcRect/>
            <a:stretch/>
          </p:blipFill>
          <p:spPr>
            <a:xfrm>
              <a:off x="22091606" y="12566715"/>
              <a:ext cx="800142" cy="521693"/>
            </a:xfrm>
            <a:prstGeom prst="rect">
              <a:avLst/>
            </a:prstGeom>
            <a:noFill/>
            <a:ln>
              <a:noFill/>
            </a:ln>
          </p:spPr>
        </p:pic>
        <p:cxnSp>
          <p:nvCxnSpPr>
            <p:cNvPr id="140" name="Shape 140"/>
            <p:cNvCxnSpPr/>
            <p:nvPr/>
          </p:nvCxnSpPr>
          <p:spPr>
            <a:xfrm>
              <a:off x="21103165" y="12498917"/>
              <a:ext cx="0" cy="772583"/>
            </a:xfrm>
            <a:prstGeom prst="straightConnector1">
              <a:avLst/>
            </a:prstGeom>
            <a:noFill/>
            <a:ln w="12700" cap="flat" cmpd="sng">
              <a:solidFill>
                <a:srgbClr val="BFBFBF"/>
              </a:solidFill>
              <a:prstDash val="solid"/>
              <a:miter/>
              <a:headEnd type="none" w="med" len="med"/>
              <a:tailEnd type="none" w="med" len="med"/>
            </a:ln>
          </p:spPr>
        </p:cxnSp>
        <p:pic>
          <p:nvPicPr>
            <p:cNvPr id="141" name="Shape 141"/>
            <p:cNvPicPr preferRelativeResize="0"/>
            <p:nvPr/>
          </p:nvPicPr>
          <p:blipFill rotWithShape="1">
            <a:blip r:embed="rId5">
              <a:alphaModFix/>
            </a:blip>
            <a:srcRect/>
            <a:stretch/>
          </p:blipFill>
          <p:spPr>
            <a:xfrm>
              <a:off x="23024740" y="12700000"/>
              <a:ext cx="986546" cy="391582"/>
            </a:xfrm>
            <a:prstGeom prst="rect">
              <a:avLst/>
            </a:prstGeom>
            <a:noFill/>
            <a:ln>
              <a:noFill/>
            </a:ln>
          </p:spPr>
        </p:pic>
      </p:grpSp>
      <p:sp>
        <p:nvSpPr>
          <p:cNvPr id="142" name="Shape 142"/>
          <p:cNvSpPr>
            <a:spLocks noGrp="1"/>
          </p:cNvSpPr>
          <p:nvPr>
            <p:ph type="pic" idx="2"/>
          </p:nvPr>
        </p:nvSpPr>
        <p:spPr>
          <a:xfrm>
            <a:off x="304906" y="4648559"/>
            <a:ext cx="2013602" cy="317897"/>
          </a:xfrm>
          <a:prstGeom prst="rect">
            <a:avLst/>
          </a:prstGeom>
          <a:noFill/>
          <a:ln>
            <a:noFill/>
          </a:ln>
        </p:spPr>
      </p:sp>
      <p:sp>
        <p:nvSpPr>
          <p:cNvPr id="143" name="Shape 143"/>
          <p:cNvSpPr txBox="1"/>
          <p:nvPr/>
        </p:nvSpPr>
        <p:spPr>
          <a:xfrm>
            <a:off x="8735729" y="280988"/>
            <a:ext cx="105798" cy="125034"/>
          </a:xfrm>
          <a:prstGeom prst="rect">
            <a:avLst/>
          </a:prstGeom>
          <a:noFill/>
          <a:ln>
            <a:noFill/>
          </a:ln>
        </p:spPr>
        <p:txBody>
          <a:bodyPr lIns="0" tIns="0" rIns="0" bIns="0" anchor="t" anchorCtr="0">
            <a:noAutofit/>
          </a:bodyPr>
          <a:lstStyle/>
          <a:p>
            <a:pPr marL="0" marR="0" lvl="0" indent="0" algn="r" rtl="0">
              <a:lnSpc>
                <a:spcPct val="144444"/>
              </a:lnSpc>
              <a:spcBef>
                <a:spcPts val="0"/>
              </a:spcBef>
              <a:spcAft>
                <a:spcPts val="0"/>
              </a:spcAft>
              <a:buClr>
                <a:srgbClr val="1B2F7C"/>
              </a:buClr>
              <a:buSzPct val="25000"/>
              <a:buFont typeface="Arial"/>
              <a:buNone/>
            </a:pPr>
            <a:fld id="{00000000-1234-1234-1234-123412341234}" type="slidenum">
              <a:rPr lang="en-US" sz="675" b="0" i="0" u="none" strike="noStrike" cap="none" baseline="0">
                <a:solidFill>
                  <a:srgbClr val="1B2F7C"/>
                </a:solidFill>
                <a:latin typeface="Arial"/>
                <a:ea typeface="Arial"/>
                <a:cs typeface="Arial"/>
                <a:sym typeface="Arial"/>
                <a:rtl val="0"/>
              </a:rPr>
              <a:pPr marL="0" marR="0" lvl="0" indent="0" algn="r" rtl="0">
                <a:lnSpc>
                  <a:spcPct val="144444"/>
                </a:lnSpc>
                <a:spcBef>
                  <a:spcPts val="0"/>
                </a:spcBef>
                <a:spcAft>
                  <a:spcPts val="0"/>
                </a:spcAft>
                <a:buClr>
                  <a:srgbClr val="1B2F7C"/>
                </a:buClr>
                <a:buSzPct val="25000"/>
                <a:buFont typeface="Arial"/>
                <a:buNone/>
              </a:pPr>
              <a:t>‹#›</a:t>
            </a:fld>
            <a:endParaRPr lang="en-US" sz="675" b="0" i="0" u="none" strike="noStrike" cap="none" baseline="0" dirty="0">
              <a:solidFill>
                <a:srgbClr val="1B2F7C"/>
              </a:solidFill>
              <a:latin typeface="Arial"/>
              <a:ea typeface="Arial"/>
              <a:cs typeface="Arial"/>
              <a:sym typeface="Arial"/>
              <a:rtl val="0"/>
            </a:endParaRPr>
          </a:p>
        </p:txBody>
      </p:sp>
      <p:sp>
        <p:nvSpPr>
          <p:cNvPr id="144" name="Shape 144"/>
          <p:cNvSpPr txBox="1">
            <a:spLocks noGrp="1"/>
          </p:cNvSpPr>
          <p:nvPr>
            <p:ph type="body" idx="1"/>
          </p:nvPr>
        </p:nvSpPr>
        <p:spPr>
          <a:xfrm>
            <a:off x="277563" y="447094"/>
            <a:ext cx="7798593" cy="305546"/>
          </a:xfrm>
          <a:prstGeom prst="rect">
            <a:avLst/>
          </a:prstGeom>
          <a:noFill/>
          <a:ln>
            <a:noFill/>
          </a:ln>
        </p:spPr>
        <p:txBody>
          <a:bodyPr lIns="91425" tIns="91425" rIns="91425" bIns="91425" anchor="t" anchorCtr="0"/>
          <a:lstStyle>
            <a:lvl1pPr algn="l" rtl="0">
              <a:spcBef>
                <a:spcPts val="0"/>
              </a:spcBef>
              <a:defRPr/>
            </a:lvl1pPr>
            <a:lvl2pPr algn="l" rtl="0">
              <a:spcBef>
                <a:spcPts val="0"/>
              </a:spcBef>
              <a:defRPr/>
            </a:lvl2pPr>
            <a:lvl3pPr algn="l" rtl="0">
              <a:spcBef>
                <a:spcPts val="0"/>
              </a:spcBef>
              <a:defRPr/>
            </a:lvl3pPr>
            <a:lvl4pPr algn="l" rtl="0">
              <a:spcBef>
                <a:spcPts val="0"/>
              </a:spcBef>
              <a:defRPr/>
            </a:lvl4pPr>
            <a:lvl5pPr algn="l"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5" name="Shape 145"/>
          <p:cNvSpPr txBox="1">
            <a:spLocks noGrp="1"/>
          </p:cNvSpPr>
          <p:nvPr>
            <p:ph type="body" idx="3"/>
          </p:nvPr>
        </p:nvSpPr>
        <p:spPr>
          <a:xfrm>
            <a:off x="289322" y="793232"/>
            <a:ext cx="7798593" cy="182022"/>
          </a:xfrm>
          <a:prstGeom prst="rect">
            <a:avLst/>
          </a:prstGeom>
          <a:noFill/>
          <a:ln>
            <a:noFill/>
          </a:ln>
        </p:spPr>
        <p:txBody>
          <a:bodyPr lIns="91425" tIns="91425" rIns="91425" bIns="91425" anchor="t" anchorCtr="0"/>
          <a:lstStyle>
            <a:lvl1pPr algn="l" rtl="0">
              <a:spcBef>
                <a:spcPts val="0"/>
              </a:spcBef>
              <a:defRPr/>
            </a:lvl1pPr>
            <a:lvl2pPr algn="l" rtl="0">
              <a:spcBef>
                <a:spcPts val="0"/>
              </a:spcBef>
              <a:defRPr/>
            </a:lvl2pPr>
            <a:lvl3pPr algn="l" rtl="0">
              <a:spcBef>
                <a:spcPts val="0"/>
              </a:spcBef>
              <a:defRPr/>
            </a:lvl3pPr>
            <a:lvl4pPr algn="l" rtl="0">
              <a:spcBef>
                <a:spcPts val="0"/>
              </a:spcBef>
              <a:defRPr/>
            </a:lvl4pPr>
            <a:lvl5pPr algn="l"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6" name="Shape 146"/>
          <p:cNvSpPr txBox="1">
            <a:spLocks noGrp="1"/>
          </p:cNvSpPr>
          <p:nvPr>
            <p:ph type="body" idx="4"/>
          </p:nvPr>
        </p:nvSpPr>
        <p:spPr>
          <a:xfrm>
            <a:off x="278011" y="248561"/>
            <a:ext cx="2035373" cy="153591"/>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147" name="Shape 147"/>
          <p:cNvCxnSpPr/>
          <p:nvPr/>
        </p:nvCxnSpPr>
        <p:spPr>
          <a:xfrm rot="10800000" flipH="1">
            <a:off x="286943" y="1138973"/>
            <a:ext cx="8119431" cy="704"/>
          </a:xfrm>
          <a:prstGeom prst="straightConnector1">
            <a:avLst/>
          </a:prstGeom>
          <a:noFill/>
          <a:ln w="9525" cap="flat" cmpd="sng">
            <a:solidFill>
              <a:srgbClr val="9DCDFF"/>
            </a:solidFill>
            <a:prstDash val="solid"/>
            <a:round/>
            <a:headEnd type="none" w="med" len="med"/>
            <a:tailEnd type="none" w="med" len="med"/>
          </a:ln>
        </p:spPr>
      </p:cxnSp>
    </p:spTree>
    <p:extLst>
      <p:ext uri="{BB962C8B-B14F-4D97-AF65-F5344CB8AC3E}">
        <p14:creationId xmlns:p14="http://schemas.microsoft.com/office/powerpoint/2010/main" val="152385081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theme" Target="../theme/theme2.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image" Target="../media/image10.jpe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3.xml"/><Relationship Id="rId1" Type="http://schemas.openxmlformats.org/officeDocument/2006/relationships/slideLayout" Target="../slideLayouts/slideLayout43.xml"/><Relationship Id="rId2"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11" Type="http://schemas.openxmlformats.org/officeDocument/2006/relationships/vmlDrawing" Target="../drawings/vmlDrawing1.vml"/><Relationship Id="rId12" Type="http://schemas.openxmlformats.org/officeDocument/2006/relationships/tags" Target="../tags/tag1.xml"/><Relationship Id="rId13" Type="http://schemas.openxmlformats.org/officeDocument/2006/relationships/oleObject" Target="../embeddings/oleObject1.bin"/><Relationship Id="rId14" Type="http://schemas.openxmlformats.org/officeDocument/2006/relationships/image" Target="../media/image31.emf"/><Relationship Id="rId15" Type="http://schemas.openxmlformats.org/officeDocument/2006/relationships/image" Target="../media/image32.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ChangeArrowheads="1"/>
          </p:cNvSpPr>
          <p:nvPr userDrawn="1"/>
        </p:nvSpPr>
        <p:spPr bwMode="auto">
          <a:xfrm rot="16200000">
            <a:off x="4180786" y="-4180788"/>
            <a:ext cx="782425" cy="9144002"/>
          </a:xfrm>
          <a:prstGeom prst="rect">
            <a:avLst/>
          </a:prstGeom>
          <a:solidFill>
            <a:schemeClr val="bg1">
              <a:lumMod val="95000"/>
              <a:alpha val="85000"/>
            </a:schemeClr>
          </a:solidFill>
          <a:ln>
            <a:noFill/>
          </a:ln>
          <a:extLst/>
        </p:spPr>
        <p:txBody>
          <a:bodyPr/>
          <a:lstStyle/>
          <a:p>
            <a:pPr algn="ctr" fontAlgn="auto">
              <a:spcBef>
                <a:spcPts val="0"/>
              </a:spcBef>
              <a:spcAft>
                <a:spcPts val="0"/>
              </a:spcAft>
            </a:pPr>
            <a:r>
              <a:rPr lang="en-US" sz="1800" dirty="0">
                <a:solidFill>
                  <a:srgbClr val="808080"/>
                </a:solidFill>
                <a:latin typeface="Arial"/>
                <a:ea typeface="Arial"/>
                <a:cs typeface="Arial"/>
              </a:rPr>
              <a:t>    </a:t>
            </a:r>
          </a:p>
        </p:txBody>
      </p:sp>
      <p:sp>
        <p:nvSpPr>
          <p:cNvPr id="1026" name="Rectangle 2"/>
          <p:cNvSpPr>
            <a:spLocks noGrp="1" noChangeArrowheads="1"/>
          </p:cNvSpPr>
          <p:nvPr>
            <p:ph type="title"/>
          </p:nvPr>
        </p:nvSpPr>
        <p:spPr bwMode="auto">
          <a:xfrm>
            <a:off x="342898" y="148897"/>
            <a:ext cx="8458200" cy="484632"/>
          </a:xfrm>
          <a:prstGeom prst="rect">
            <a:avLst/>
          </a:prstGeom>
          <a:noFill/>
          <a:ln w="9525">
            <a:noFill/>
            <a:miter lim="800000"/>
            <a:headEnd/>
            <a:tailEnd/>
          </a:ln>
        </p:spPr>
        <p:txBody>
          <a:bodyPr vert="horz" wrap="square" lIns="0" tIns="45720" rIns="0" bIns="45720" numCol="1" anchor="ctr" anchorCtr="0" compatLnSpc="1">
            <a:prstTxWarp prst="textNoShape">
              <a:avLst/>
            </a:prstTxWarp>
            <a:normAutofit/>
          </a:bodyPr>
          <a:lstStyle/>
          <a:p>
            <a:pPr lvl="0"/>
            <a:r>
              <a:rPr lang="en-US" dirty="0" smtClean="0"/>
              <a:t>Click to edit title</a:t>
            </a:r>
          </a:p>
        </p:txBody>
      </p:sp>
      <p:sp>
        <p:nvSpPr>
          <p:cNvPr id="1030" name="Rectangle 3"/>
          <p:cNvSpPr>
            <a:spLocks noGrp="1" noChangeArrowheads="1"/>
          </p:cNvSpPr>
          <p:nvPr>
            <p:ph type="body" idx="1"/>
          </p:nvPr>
        </p:nvSpPr>
        <p:spPr bwMode="auto">
          <a:xfrm>
            <a:off x="329184" y="1088571"/>
            <a:ext cx="8458200" cy="3468015"/>
          </a:xfrm>
          <a:prstGeom prst="rect">
            <a:avLst/>
          </a:prstGeom>
          <a:noFill/>
          <a:ln w="9525">
            <a:noFill/>
            <a:miter lim="800000"/>
            <a:headEnd/>
            <a:tailEnd/>
          </a:ln>
        </p:spPr>
        <p:txBody>
          <a:bodyPr vert="horz" wrap="square" lIns="0" tIns="0" rIns="0" bIns="45720" numCol="1" anchor="t" anchorCtr="0" compatLnSpc="1">
            <a:prstTxWarp prst="textNoShape">
              <a:avLst/>
            </a:prstTxWarp>
            <a:normAutofit/>
          </a:bodyPr>
          <a:lstStyle/>
          <a:p>
            <a:pPr lvl="0"/>
            <a:r>
              <a:rPr lang="en-US" dirty="0" smtClean="0"/>
              <a:t>Click to edit bullet</a:t>
            </a:r>
          </a:p>
          <a:p>
            <a:pPr lvl="1"/>
            <a:r>
              <a:rPr lang="en-US" dirty="0" smtClean="0"/>
              <a:t>Second level bullet</a:t>
            </a:r>
          </a:p>
          <a:p>
            <a:pPr lvl="2"/>
            <a:r>
              <a:rPr lang="en-US" dirty="0" smtClean="0"/>
              <a:t>Third level bullet</a:t>
            </a:r>
          </a:p>
        </p:txBody>
      </p:sp>
      <p:sp>
        <p:nvSpPr>
          <p:cNvPr id="13" name="Rectangle 6"/>
          <p:cNvSpPr>
            <a:spLocks noChangeArrowheads="1"/>
          </p:cNvSpPr>
          <p:nvPr/>
        </p:nvSpPr>
        <p:spPr bwMode="black">
          <a:xfrm>
            <a:off x="320040" y="4812084"/>
            <a:ext cx="299258" cy="231465"/>
          </a:xfrm>
          <a:prstGeom prst="rect">
            <a:avLst/>
          </a:prstGeom>
          <a:noFill/>
          <a:ln w="9525">
            <a:noFill/>
            <a:miter lim="800000"/>
            <a:headEnd/>
            <a:tailEnd/>
          </a:ln>
        </p:spPr>
        <p:txBody>
          <a:bodyPr wrap="square" lIns="0" tIns="46033" rIns="0" bIns="46033">
            <a:spAutoFit/>
          </a:bodyPr>
          <a:lstStyle/>
          <a:p>
            <a:pPr marL="0" marR="0" indent="0" algn="l" defTabSz="639763" rtl="0" eaLnBrk="1" fontAlgn="base" latinLnBrk="0" hangingPunct="1">
              <a:lnSpc>
                <a:spcPct val="100000"/>
              </a:lnSpc>
              <a:spcBef>
                <a:spcPct val="0"/>
              </a:spcBef>
              <a:spcAft>
                <a:spcPct val="0"/>
              </a:spcAft>
              <a:buClrTx/>
              <a:buSzTx/>
              <a:buFontTx/>
              <a:buNone/>
              <a:tabLst/>
              <a:defRPr/>
            </a:pPr>
            <a:fld id="{BCDCC4D4-1208-453D-89ED-9D24CF9CE2D5}" type="slidenum">
              <a:rPr lang="en-US" sz="900" smtClean="0">
                <a:solidFill>
                  <a:schemeClr val="bg1">
                    <a:lumMod val="50000"/>
                  </a:schemeClr>
                </a:solidFill>
              </a:rPr>
              <a:pPr marL="0" marR="0" indent="0" algn="l" defTabSz="639763" rtl="0" eaLnBrk="1" fontAlgn="base" latinLnBrk="0" hangingPunct="1">
                <a:lnSpc>
                  <a:spcPct val="100000"/>
                </a:lnSpc>
                <a:spcBef>
                  <a:spcPct val="0"/>
                </a:spcBef>
                <a:spcAft>
                  <a:spcPct val="0"/>
                </a:spcAft>
                <a:buClrTx/>
                <a:buSzTx/>
                <a:buFontTx/>
                <a:buNone/>
                <a:tabLst/>
                <a:defRPr/>
              </a:pPr>
              <a:t>‹#›</a:t>
            </a:fld>
            <a:endParaRPr lang="en-US" sz="900" dirty="0">
              <a:solidFill>
                <a:schemeClr val="bg1">
                  <a:lumMod val="50000"/>
                </a:schemeClr>
              </a:solidFill>
              <a:latin typeface="Arial" pitchFamily="34" charset="0"/>
              <a:cs typeface="Arial" pitchFamily="34" charset="0"/>
            </a:endParaRPr>
          </a:p>
        </p:txBody>
      </p:sp>
      <p:pic>
        <p:nvPicPr>
          <p:cNvPr id="10" name="Picture 9" descr="TWCo IBM logo_MAIN 4C VEC (2).eps"/>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8203207" y="139293"/>
            <a:ext cx="555896" cy="494130"/>
          </a:xfrm>
          <a:prstGeom prst="rect">
            <a:avLst/>
          </a:prstGeom>
        </p:spPr>
      </p:pic>
    </p:spTree>
  </p:cSld>
  <p:clrMap bg1="lt1" tx1="dk1" bg2="lt2" tx2="dk2" accent1="accent1" accent2="accent2" accent3="accent3" accent4="accent4" accent5="accent5" accent6="accent6" hlink="hlink" folHlink="folHlink"/>
  <p:sldLayoutIdLst>
    <p:sldLayoutId id="2147488496" r:id="rId1"/>
    <p:sldLayoutId id="2147488505" r:id="rId2"/>
    <p:sldLayoutId id="2147488510" r:id="rId3"/>
    <p:sldLayoutId id="2147488507" r:id="rId4"/>
    <p:sldLayoutId id="2147488498" r:id="rId5"/>
    <p:sldLayoutId id="2147488506" r:id="rId6"/>
    <p:sldLayoutId id="2147488501" r:id="rId7"/>
    <p:sldLayoutId id="2147488502" r:id="rId8"/>
    <p:sldLayoutId id="2147488508" r:id="rId9"/>
    <p:sldLayoutId id="2147488517" r:id="rId10"/>
    <p:sldLayoutId id="2147488518" r:id="rId11"/>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800" b="0">
          <a:solidFill>
            <a:schemeClr val="tx1"/>
          </a:solidFill>
          <a:latin typeface="+mj-lt"/>
          <a:ea typeface="MS PGothic" pitchFamily="34" charset="-128"/>
          <a:cs typeface="+mj-cs"/>
        </a:defRPr>
      </a:lvl1pPr>
      <a:lvl2pPr algn="l" rtl="0" eaLnBrk="1" fontAlgn="base" hangingPunct="1">
        <a:spcBef>
          <a:spcPct val="0"/>
        </a:spcBef>
        <a:spcAft>
          <a:spcPct val="0"/>
        </a:spcAft>
        <a:defRPr sz="2000">
          <a:solidFill>
            <a:schemeClr val="tx2"/>
          </a:solidFill>
          <a:latin typeface="Arial" pitchFamily="34" charset="0"/>
          <a:ea typeface="MS PGothic" pitchFamily="34" charset="-128"/>
        </a:defRPr>
      </a:lvl2pPr>
      <a:lvl3pPr algn="l" rtl="0" eaLnBrk="1" fontAlgn="base" hangingPunct="1">
        <a:spcBef>
          <a:spcPct val="0"/>
        </a:spcBef>
        <a:spcAft>
          <a:spcPct val="0"/>
        </a:spcAft>
        <a:defRPr sz="2000">
          <a:solidFill>
            <a:schemeClr val="tx2"/>
          </a:solidFill>
          <a:latin typeface="Arial" pitchFamily="34" charset="0"/>
          <a:ea typeface="MS PGothic" pitchFamily="34" charset="-128"/>
        </a:defRPr>
      </a:lvl3pPr>
      <a:lvl4pPr algn="l" rtl="0" eaLnBrk="1" fontAlgn="base" hangingPunct="1">
        <a:spcBef>
          <a:spcPct val="0"/>
        </a:spcBef>
        <a:spcAft>
          <a:spcPct val="0"/>
        </a:spcAft>
        <a:defRPr sz="2000">
          <a:solidFill>
            <a:schemeClr val="tx2"/>
          </a:solidFill>
          <a:latin typeface="Arial" pitchFamily="34" charset="0"/>
          <a:ea typeface="MS PGothic" pitchFamily="34" charset="-128"/>
        </a:defRPr>
      </a:lvl4pPr>
      <a:lvl5pPr algn="l" rtl="0" eaLnBrk="1" fontAlgn="base" hangingPunct="1">
        <a:spcBef>
          <a:spcPct val="0"/>
        </a:spcBef>
        <a:spcAft>
          <a:spcPct val="0"/>
        </a:spcAft>
        <a:defRPr sz="2000">
          <a:solidFill>
            <a:schemeClr val="tx2"/>
          </a:solidFill>
          <a:latin typeface="Arial" pitchFamily="34" charset="0"/>
          <a:ea typeface="MS PGothic" pitchFamily="34" charset="-128"/>
        </a:defRPr>
      </a:lvl5pPr>
      <a:lvl6pPr marL="457200" algn="l" rtl="0" eaLnBrk="1" fontAlgn="base" hangingPunct="1">
        <a:spcBef>
          <a:spcPct val="0"/>
        </a:spcBef>
        <a:spcAft>
          <a:spcPct val="0"/>
        </a:spcAft>
        <a:defRPr sz="2200">
          <a:solidFill>
            <a:schemeClr val="tx1"/>
          </a:solidFill>
          <a:latin typeface="Arial" pitchFamily="34" charset="0"/>
        </a:defRPr>
      </a:lvl6pPr>
      <a:lvl7pPr marL="914400" algn="l" rtl="0" eaLnBrk="1" fontAlgn="base" hangingPunct="1">
        <a:spcBef>
          <a:spcPct val="0"/>
        </a:spcBef>
        <a:spcAft>
          <a:spcPct val="0"/>
        </a:spcAft>
        <a:defRPr sz="2200">
          <a:solidFill>
            <a:schemeClr val="tx1"/>
          </a:solidFill>
          <a:latin typeface="Arial" pitchFamily="34" charset="0"/>
        </a:defRPr>
      </a:lvl7pPr>
      <a:lvl8pPr marL="1371600" algn="l" rtl="0" eaLnBrk="1" fontAlgn="base" hangingPunct="1">
        <a:spcBef>
          <a:spcPct val="0"/>
        </a:spcBef>
        <a:spcAft>
          <a:spcPct val="0"/>
        </a:spcAft>
        <a:defRPr sz="2200">
          <a:solidFill>
            <a:schemeClr val="tx1"/>
          </a:solidFill>
          <a:latin typeface="Arial" pitchFamily="34" charset="0"/>
        </a:defRPr>
      </a:lvl8pPr>
      <a:lvl9pPr marL="1828800" algn="l" rtl="0" eaLnBrk="1" fontAlgn="base" hangingPunct="1">
        <a:spcBef>
          <a:spcPct val="0"/>
        </a:spcBef>
        <a:spcAft>
          <a:spcPct val="0"/>
        </a:spcAft>
        <a:defRPr sz="2200">
          <a:solidFill>
            <a:schemeClr val="tx1"/>
          </a:solidFill>
          <a:latin typeface="Arial" pitchFamily="34" charset="0"/>
        </a:defRPr>
      </a:lvl9pPr>
    </p:titleStyle>
    <p:bodyStyle>
      <a:lvl1pPr marL="171450" indent="-171450" algn="l" rtl="0" eaLnBrk="1" fontAlgn="base" hangingPunct="1">
        <a:spcBef>
          <a:spcPts val="1800"/>
        </a:spcBef>
        <a:spcAft>
          <a:spcPct val="0"/>
        </a:spcAft>
        <a:buClrTx/>
        <a:buFont typeface="Wingdings" pitchFamily="2" charset="2"/>
        <a:buChar char="§"/>
        <a:defRPr sz="1800">
          <a:solidFill>
            <a:schemeClr val="bg2"/>
          </a:solidFill>
          <a:latin typeface="+mn-lt"/>
          <a:ea typeface="MS PGothic" pitchFamily="34" charset="-128"/>
          <a:cs typeface="+mn-cs"/>
        </a:defRPr>
      </a:lvl1pPr>
      <a:lvl2pPr marL="396875" indent="-166688" algn="l" rtl="0" eaLnBrk="1" fontAlgn="base" hangingPunct="1">
        <a:spcBef>
          <a:spcPts val="300"/>
        </a:spcBef>
        <a:spcAft>
          <a:spcPct val="0"/>
        </a:spcAft>
        <a:buFont typeface="Arial" pitchFamily="34" charset="0"/>
        <a:buChar char="•"/>
        <a:defRPr sz="1600">
          <a:solidFill>
            <a:schemeClr val="bg2"/>
          </a:solidFill>
          <a:latin typeface="+mn-lt"/>
          <a:ea typeface="MS PGothic" pitchFamily="34" charset="-128"/>
        </a:defRPr>
      </a:lvl2pPr>
      <a:lvl3pPr marL="682625" indent="-169863" algn="l" rtl="0" eaLnBrk="1" fontAlgn="base" hangingPunct="1">
        <a:spcBef>
          <a:spcPct val="0"/>
        </a:spcBef>
        <a:spcAft>
          <a:spcPct val="0"/>
        </a:spcAft>
        <a:buFont typeface="Arial" pitchFamily="34" charset="0"/>
        <a:buChar char="•"/>
        <a:defRPr sz="1600">
          <a:solidFill>
            <a:schemeClr val="bg2"/>
          </a:solidFill>
          <a:latin typeface="+mn-lt"/>
          <a:ea typeface="MS PGothic" pitchFamily="34" charset="-128"/>
        </a:defRPr>
      </a:lvl3pPr>
      <a:lvl4pPr marL="1254125" indent="117475" algn="l" rtl="0" eaLnBrk="1" fontAlgn="base" hangingPunct="1">
        <a:spcBef>
          <a:spcPct val="20000"/>
        </a:spcBef>
        <a:spcAft>
          <a:spcPct val="0"/>
        </a:spcAft>
        <a:buClr>
          <a:schemeClr val="tx1"/>
        </a:buClr>
        <a:defRPr sz="1400">
          <a:solidFill>
            <a:schemeClr val="tx1"/>
          </a:solidFill>
          <a:latin typeface="+mn-lt"/>
          <a:ea typeface="MS PGothic" pitchFamily="34" charset="-128"/>
        </a:defRPr>
      </a:lvl4pPr>
      <a:lvl5pPr marL="1719263" indent="-7938" algn="l" rtl="0" eaLnBrk="1" fontAlgn="base" hangingPunct="1">
        <a:spcBef>
          <a:spcPct val="20000"/>
        </a:spcBef>
        <a:spcAft>
          <a:spcPct val="0"/>
        </a:spcAft>
        <a:buClr>
          <a:schemeClr val="tx1"/>
        </a:buClr>
        <a:defRPr sz="1200">
          <a:solidFill>
            <a:schemeClr val="tx1"/>
          </a:solidFill>
          <a:latin typeface="+mn-lt"/>
          <a:ea typeface="MS PGothic"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defRPr>
      </a:lvl6pPr>
      <a:lvl7pPr marL="2633663" indent="-7938" algn="l" rtl="0" eaLnBrk="1" fontAlgn="base" hangingPunct="1">
        <a:spcBef>
          <a:spcPct val="20000"/>
        </a:spcBef>
        <a:spcAft>
          <a:spcPct val="0"/>
        </a:spcAft>
        <a:buClr>
          <a:schemeClr val="tx1"/>
        </a:buClr>
        <a:defRPr sz="1200">
          <a:solidFill>
            <a:schemeClr val="tx1"/>
          </a:solidFill>
          <a:latin typeface="+mn-lt"/>
        </a:defRPr>
      </a:lvl7pPr>
      <a:lvl8pPr marL="3090863" indent="-7938" algn="l" rtl="0" eaLnBrk="1" fontAlgn="base" hangingPunct="1">
        <a:spcBef>
          <a:spcPct val="20000"/>
        </a:spcBef>
        <a:spcAft>
          <a:spcPct val="0"/>
        </a:spcAft>
        <a:buClr>
          <a:schemeClr val="tx1"/>
        </a:buClr>
        <a:defRPr sz="1200">
          <a:solidFill>
            <a:schemeClr val="tx1"/>
          </a:solidFill>
          <a:latin typeface="+mn-lt"/>
        </a:defRPr>
      </a:lvl8pPr>
      <a:lvl9pPr marL="3548063" indent="-7938" algn="l" rtl="0" eaLnBrk="1" fontAlgn="base" hangingPunct="1">
        <a:spcBef>
          <a:spcPct val="20000"/>
        </a:spcBef>
        <a:spcAft>
          <a:spcPct val="0"/>
        </a:spcAft>
        <a:buClr>
          <a:schemeClr val="tx1"/>
        </a:buCl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328614" y="1370410"/>
            <a:ext cx="8455025" cy="27420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endParaRPr lang="en-US" dirty="0" smtClean="0"/>
          </a:p>
          <a:p>
            <a:pPr lvl="4"/>
            <a:endParaRPr lang="en-US" dirty="0" smtClean="0"/>
          </a:p>
        </p:txBody>
      </p:sp>
      <p:sp>
        <p:nvSpPr>
          <p:cNvPr id="67597" name="Rectangle 13"/>
          <p:cNvSpPr>
            <a:spLocks noGrp="1" noChangeArrowheads="1"/>
          </p:cNvSpPr>
          <p:nvPr>
            <p:ph type="title"/>
          </p:nvPr>
        </p:nvSpPr>
        <p:spPr bwMode="auto">
          <a:xfrm>
            <a:off x="328613" y="219076"/>
            <a:ext cx="8686800"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GB" smtClean="0"/>
              <a:t>Click to edit Master title style</a:t>
            </a:r>
            <a:endParaRPr lang="en-US" dirty="0" smtClean="0"/>
          </a:p>
        </p:txBody>
      </p:sp>
      <p:sp>
        <p:nvSpPr>
          <p:cNvPr id="67636" name="Rectangle 52"/>
          <p:cNvSpPr>
            <a:spLocks noGrp="1" noChangeArrowheads="1"/>
          </p:cNvSpPr>
          <p:nvPr>
            <p:ph type="sldNum" sz="quarter" idx="4"/>
          </p:nvPr>
        </p:nvSpPr>
        <p:spPr bwMode="auto">
          <a:xfrm>
            <a:off x="328614" y="4893469"/>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a:solidFill>
                  <a:srgbClr val="7F7F7F"/>
                </a:solidFill>
                <a:latin typeface="Arial" pitchFamily="34" charset="0"/>
                <a:cs typeface="Arial" pitchFamily="34" charset="0"/>
              </a:defRPr>
            </a:lvl1pPr>
          </a:lstStyle>
          <a:p>
            <a:fld id="{92EDDE8C-FCD3-47EF-B8D4-5308179AEE2C}" type="slidenum">
              <a:rPr lang="en-US" smtClean="0"/>
              <a:pPr/>
              <a:t>‹#›</a:t>
            </a:fld>
            <a:endParaRPr lang="en-US" dirty="0"/>
          </a:p>
        </p:txBody>
      </p:sp>
      <p:pic>
        <p:nvPicPr>
          <p:cNvPr id="6" name="Picture 53" descr="IBM-logo-50-black"/>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8831263" y="4552950"/>
            <a:ext cx="160337" cy="431800"/>
          </a:xfrm>
          <a:prstGeom prst="rect">
            <a:avLst/>
          </a:prstGeom>
          <a:noFill/>
          <a:ln w="9525">
            <a:noFill/>
            <a:miter lim="800000"/>
            <a:headEnd/>
            <a:tailEnd/>
          </a:ln>
        </p:spPr>
      </p:pic>
    </p:spTree>
    <p:extLst>
      <p:ext uri="{BB962C8B-B14F-4D97-AF65-F5344CB8AC3E}">
        <p14:creationId xmlns:p14="http://schemas.microsoft.com/office/powerpoint/2010/main" val="2558414037"/>
      </p:ext>
    </p:extLst>
  </p:cSld>
  <p:clrMap bg1="lt1" tx1="dk1" bg2="lt2" tx2="dk2" accent1="accent1" accent2="accent2" accent3="accent3" accent4="accent4" accent5="accent5" accent6="accent6" hlink="hlink" folHlink="folHlink"/>
  <p:sldLayoutIdLst>
    <p:sldLayoutId id="2147488555" r:id="rId1"/>
    <p:sldLayoutId id="2147488556" r:id="rId2"/>
    <p:sldLayoutId id="2147488557" r:id="rId3"/>
    <p:sldLayoutId id="2147488558" r:id="rId4"/>
    <p:sldLayoutId id="2147488559" r:id="rId5"/>
    <p:sldLayoutId id="2147488560" r:id="rId6"/>
    <p:sldLayoutId id="2147488561" r:id="rId7"/>
    <p:sldLayoutId id="2147488562" r:id="rId8"/>
    <p:sldLayoutId id="2147488563" r:id="rId9"/>
    <p:sldLayoutId id="2147488564" r:id="rId10"/>
    <p:sldLayoutId id="2147488565" r:id="rId11"/>
    <p:sldLayoutId id="2147488566" r:id="rId12"/>
    <p:sldLayoutId id="2147488567" r:id="rId13"/>
    <p:sldLayoutId id="2147488568" r:id="rId14"/>
    <p:sldLayoutId id="2147488569" r:id="rId15"/>
    <p:sldLayoutId id="2147488570" r:id="rId16"/>
    <p:sldLayoutId id="2147488571" r:id="rId17"/>
    <p:sldLayoutId id="2147488572" r:id="rId18"/>
    <p:sldLayoutId id="2147488573" r:id="rId19"/>
    <p:sldLayoutId id="2147488574" r:id="rId20"/>
    <p:sldLayoutId id="2147488575" r:id="rId21"/>
    <p:sldLayoutId id="2147488576" r:id="rId22"/>
    <p:sldLayoutId id="2147488577" r:id="rId23"/>
    <p:sldLayoutId id="2147488578" r:id="rId24"/>
    <p:sldLayoutId id="2147488579" r:id="rId25"/>
    <p:sldLayoutId id="2147488580" r:id="rId26"/>
    <p:sldLayoutId id="2147488581" r:id="rId27"/>
    <p:sldLayoutId id="2147488582" r:id="rId28"/>
    <p:sldLayoutId id="2147488583" r:id="rId29"/>
    <p:sldLayoutId id="2147488584" r:id="rId30"/>
    <p:sldLayoutId id="2147488585" r:id="rId31"/>
  </p:sldLayoutIdLst>
  <p:hf hdr="0" ftr="0" dt="0"/>
  <p:txStyles>
    <p:titleStyle>
      <a:lvl1pPr algn="l" rtl="0" eaLnBrk="1" fontAlgn="base" hangingPunct="1">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2800">
          <a:solidFill>
            <a:srgbClr val="191919"/>
          </a:solidFill>
          <a:latin typeface="HelvNeue Light for IBM" pitchFamily="34" charset="0"/>
        </a:defRPr>
      </a:lvl2pPr>
      <a:lvl3pPr algn="l" rtl="0" eaLnBrk="1" fontAlgn="base" hangingPunct="1">
        <a:lnSpc>
          <a:spcPct val="90000"/>
        </a:lnSpc>
        <a:spcBef>
          <a:spcPct val="0"/>
        </a:spcBef>
        <a:spcAft>
          <a:spcPct val="0"/>
        </a:spcAft>
        <a:defRPr sz="2800">
          <a:solidFill>
            <a:srgbClr val="191919"/>
          </a:solidFill>
          <a:latin typeface="HelvNeue Light for IBM" pitchFamily="34" charset="0"/>
        </a:defRPr>
      </a:lvl3pPr>
      <a:lvl4pPr algn="l" rtl="0" eaLnBrk="1" fontAlgn="base" hangingPunct="1">
        <a:lnSpc>
          <a:spcPct val="90000"/>
        </a:lnSpc>
        <a:spcBef>
          <a:spcPct val="0"/>
        </a:spcBef>
        <a:spcAft>
          <a:spcPct val="0"/>
        </a:spcAft>
        <a:defRPr sz="2800">
          <a:solidFill>
            <a:srgbClr val="191919"/>
          </a:solidFill>
          <a:latin typeface="HelvNeue Light for IBM" pitchFamily="34" charset="0"/>
        </a:defRPr>
      </a:lvl4pPr>
      <a:lvl5pPr algn="l" rtl="0" eaLnBrk="1" fontAlgn="base" hangingPunct="1">
        <a:lnSpc>
          <a:spcPct val="90000"/>
        </a:lnSpc>
        <a:spcBef>
          <a:spcPct val="0"/>
        </a:spcBef>
        <a:spcAft>
          <a:spcPct val="0"/>
        </a:spcAft>
        <a:defRPr sz="2800">
          <a:solidFill>
            <a:srgbClr val="191919"/>
          </a:solidFill>
          <a:latin typeface="HelvNeue Light for IBM" pitchFamily="34" charset="0"/>
        </a:defRPr>
      </a:lvl5pPr>
      <a:lvl6pPr marL="457200"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4400"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71600"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8800"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eaLnBrk="1" fontAlgn="base" hangingPunct="1">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eaLnBrk="1" fontAlgn="base" hangingPunct="1">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eaLnBrk="1" fontAlgn="base" hangingPunct="1">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eaLnBrk="1" fontAlgn="base" hangingPunct="1">
        <a:spcBef>
          <a:spcPct val="20000"/>
        </a:spcBef>
        <a:spcAft>
          <a:spcPct val="0"/>
        </a:spcAft>
        <a:buClr>
          <a:schemeClr val="bg1"/>
        </a:buClr>
        <a:defRPr sz="1600">
          <a:solidFill>
            <a:schemeClr val="bg1"/>
          </a:solidFill>
          <a:latin typeface="Arial" charset="0"/>
        </a:defRPr>
      </a:lvl4pPr>
      <a:lvl5pPr marL="1539875" indent="-163513" algn="l" rtl="0" eaLnBrk="1" fontAlgn="base" hangingPunct="1">
        <a:spcBef>
          <a:spcPct val="20000"/>
        </a:spcBef>
        <a:spcAft>
          <a:spcPct val="0"/>
        </a:spcAft>
        <a:buClr>
          <a:schemeClr val="bg1"/>
        </a:buClr>
        <a:buChar char="»"/>
        <a:defRPr sz="1600">
          <a:solidFill>
            <a:schemeClr val="bg1"/>
          </a:solidFill>
          <a:latin typeface="Arial" charset="0"/>
        </a:defRPr>
      </a:lvl5pPr>
      <a:lvl6pPr marL="1997075" indent="-163513" algn="l" rtl="0" eaLnBrk="1" fontAlgn="base" hangingPunct="1">
        <a:spcBef>
          <a:spcPct val="20000"/>
        </a:spcBef>
        <a:spcAft>
          <a:spcPct val="0"/>
        </a:spcAft>
        <a:buClr>
          <a:schemeClr val="bg1"/>
        </a:buClr>
        <a:buChar char="»"/>
        <a:defRPr sz="1600">
          <a:solidFill>
            <a:schemeClr val="bg1"/>
          </a:solidFill>
          <a:latin typeface="Arial" charset="0"/>
        </a:defRPr>
      </a:lvl6pPr>
      <a:lvl7pPr marL="2454275" indent="-163513" algn="l" rtl="0" eaLnBrk="1" fontAlgn="base" hangingPunct="1">
        <a:spcBef>
          <a:spcPct val="20000"/>
        </a:spcBef>
        <a:spcAft>
          <a:spcPct val="0"/>
        </a:spcAft>
        <a:buClr>
          <a:schemeClr val="bg1"/>
        </a:buClr>
        <a:buChar char="»"/>
        <a:defRPr sz="1600">
          <a:solidFill>
            <a:schemeClr val="bg1"/>
          </a:solidFill>
          <a:latin typeface="Arial" charset="0"/>
        </a:defRPr>
      </a:lvl7pPr>
      <a:lvl8pPr marL="2911475" indent="-163513" algn="l" rtl="0" eaLnBrk="1" fontAlgn="base" hangingPunct="1">
        <a:spcBef>
          <a:spcPct val="20000"/>
        </a:spcBef>
        <a:spcAft>
          <a:spcPct val="0"/>
        </a:spcAft>
        <a:buClr>
          <a:schemeClr val="bg1"/>
        </a:buClr>
        <a:buChar char="»"/>
        <a:defRPr sz="1600">
          <a:solidFill>
            <a:schemeClr val="bg1"/>
          </a:solidFill>
          <a:latin typeface="Arial" charset="0"/>
        </a:defRPr>
      </a:lvl8pPr>
      <a:lvl9pPr marL="3368675" indent="-163513"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09600"/>
          </a:xfrm>
          <a:prstGeom prst="rect">
            <a:avLst/>
          </a:prstGeom>
          <a:noFill/>
        </p:spPr>
        <p:txBody>
          <a:bodyPr vert="horz" lIns="91440" tIns="45720" rIns="91440" bIns="45720" rtlCol="0" anchor="ctr">
            <a:normAutofit/>
          </a:bodyPr>
          <a:lstStyle/>
          <a:p>
            <a:r>
              <a:rPr lang="en-US" dirty="0"/>
              <a:t>Text Heavy Slide</a:t>
            </a:r>
          </a:p>
        </p:txBody>
      </p:sp>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2357924"/>
      </p:ext>
    </p:extLst>
  </p:cSld>
  <p:clrMap bg1="lt1" tx1="dk1" bg2="lt2" tx2="dk2" accent1="accent1" accent2="accent2" accent3="accent3" accent4="accent4" accent5="accent5" accent6="accent6" hlink="hlink" folHlink="folHlink"/>
  <p:sldLayoutIdLst>
    <p:sldLayoutId id="2147488587" r:id="rId1"/>
    <p:sldLayoutId id="2147488588" r:id="rId2"/>
    <p:sldLayoutId id="2147488589" r:id="rId3"/>
    <p:sldLayoutId id="2147488590" r:id="rId4"/>
    <p:sldLayoutId id="2147488591" r:id="rId5"/>
    <p:sldLayoutId id="2147488592" r:id="rId6"/>
    <p:sldLayoutId id="2147488593" r:id="rId7"/>
  </p:sldLayoutIdLst>
  <p:hf hdr="0" ftr="0" dt="0"/>
  <p:txStyles>
    <p:titleStyle>
      <a:lvl1pPr algn="l" defTabSz="914400" rtl="0" eaLnBrk="1" latinLnBrk="0" hangingPunct="1">
        <a:spcBef>
          <a:spcPct val="0"/>
        </a:spcBef>
        <a:buNone/>
        <a:defRPr sz="3200" b="1" kern="1200">
          <a:solidFill>
            <a:srgbClr val="2D8DD7"/>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800" b="1" kern="1200">
          <a:solidFill>
            <a:srgbClr val="1B2F7C"/>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400" kern="1200">
          <a:solidFill>
            <a:srgbClr val="4D4D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rgbClr val="4D4D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820" hidden="1"/>
          <p:cNvGraphicFramePr>
            <a:graphicFrameLocks noChangeAspect="1"/>
          </p:cNvGraphicFramePr>
          <p:nvPr>
            <p:custDataLst>
              <p:tags r:id="rId1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060" name="think-cell Slide" r:id="rId13" imgW="360" imgH="360" progId="TCLayout.ActiveDocument.1">
                  <p:embed/>
                </p:oleObj>
              </mc:Choice>
              <mc:Fallback>
                <p:oleObj name="think-cell Slide" r:id="rId13" imgW="360" imgH="360" progId="TCLayout.ActiveDocument.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Rectangle 2"/>
          <p:cNvSpPr>
            <a:spLocks noGrp="1" noChangeArrowheads="1"/>
          </p:cNvSpPr>
          <p:nvPr>
            <p:ph type="title"/>
          </p:nvPr>
        </p:nvSpPr>
        <p:spPr bwMode="auto">
          <a:xfrm>
            <a:off x="266700" y="432197"/>
            <a:ext cx="8559404"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266700" y="1034654"/>
            <a:ext cx="8559404"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4" name="Rectangle 10"/>
          <p:cNvSpPr>
            <a:spLocks noChangeArrowheads="1"/>
          </p:cNvSpPr>
          <p:nvPr/>
        </p:nvSpPr>
        <p:spPr bwMode="auto">
          <a:xfrm>
            <a:off x="95250" y="4976813"/>
            <a:ext cx="171450" cy="113110"/>
          </a:xfrm>
          <a:prstGeom prst="rect">
            <a:avLst/>
          </a:prstGeom>
          <a:solidFill>
            <a:srgbClr val="000000">
              <a:alpha val="999"/>
            </a:srgbClr>
          </a:solidFill>
          <a:ln w="9525">
            <a:noFill/>
            <a:miter lim="800000"/>
            <a:headEnd/>
            <a:tailEnd/>
          </a:ln>
          <a:effectLst/>
        </p:spPr>
        <p:txBody>
          <a:bodyPr lIns="0" tIns="0" rIns="0" bIns="0"/>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fontAlgn="auto">
              <a:spcBef>
                <a:spcPts val="0"/>
              </a:spcBef>
              <a:spcAft>
                <a:spcPts val="0"/>
              </a:spcAft>
              <a:defRPr/>
            </a:pPr>
            <a:fld id="{0FAB794B-F493-4B19-AE75-60045E8F76B0}" type="slidenum">
              <a:rPr kumimoji="0" lang="en-US" altLang="en-US" sz="600" smtClean="0">
                <a:solidFill>
                  <a:srgbClr val="595959"/>
                </a:solidFill>
              </a:rPr>
              <a:pPr fontAlgn="auto">
                <a:spcBef>
                  <a:spcPts val="0"/>
                </a:spcBef>
                <a:spcAft>
                  <a:spcPts val="0"/>
                </a:spcAft>
                <a:defRPr/>
              </a:pPr>
              <a:t>‹#›</a:t>
            </a:fld>
            <a:endParaRPr kumimoji="0" lang="en-US" altLang="en-US" sz="600">
              <a:solidFill>
                <a:srgbClr val="595959"/>
              </a:solidFill>
            </a:endParaRPr>
          </a:p>
        </p:txBody>
      </p:sp>
      <p:sp>
        <p:nvSpPr>
          <p:cNvPr id="16" name="Rectangle 6"/>
          <p:cNvSpPr>
            <a:spLocks noChangeArrowheads="1"/>
          </p:cNvSpPr>
          <p:nvPr/>
        </p:nvSpPr>
        <p:spPr bwMode="black">
          <a:xfrm>
            <a:off x="7230666" y="4968479"/>
            <a:ext cx="1619250" cy="121444"/>
          </a:xfrm>
          <a:prstGeom prst="rect">
            <a:avLst/>
          </a:prstGeom>
          <a:noFill/>
          <a:ln w="9525">
            <a:noFill/>
            <a:miter lim="800000"/>
            <a:headEnd/>
            <a:tailEnd/>
          </a:ln>
        </p:spPr>
        <p:txBody>
          <a:bodyPr lIns="69056" tIns="34529" rIns="69056" bIns="34529"/>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r" eaLnBrk="0" fontAlgn="base" hangingPunct="0">
              <a:spcBef>
                <a:spcPct val="0"/>
              </a:spcBef>
              <a:spcAft>
                <a:spcPct val="0"/>
              </a:spcAft>
              <a:defRPr b="1">
                <a:solidFill>
                  <a:schemeClr val="tx1"/>
                </a:solidFill>
                <a:latin typeface="Arial" pitchFamily="34" charset="0"/>
                <a:cs typeface="Arial" pitchFamily="34" charset="0"/>
              </a:defRPr>
            </a:lvl9pPr>
          </a:lstStyle>
          <a:p>
            <a:pPr algn="ctr" eaLnBrk="1" fontAlgn="auto" hangingPunct="1">
              <a:spcBef>
                <a:spcPts val="0"/>
              </a:spcBef>
              <a:spcAft>
                <a:spcPts val="0"/>
              </a:spcAft>
              <a:defRPr/>
            </a:pPr>
            <a:r>
              <a:rPr lang="en-US" altLang="en-US" sz="600" b="0" dirty="0">
                <a:solidFill>
                  <a:srgbClr val="000000">
                    <a:lumMod val="65000"/>
                    <a:lumOff val="35000"/>
                  </a:srgbClr>
                </a:solidFill>
                <a:ea typeface="+mn-ea"/>
              </a:rPr>
              <a:t> IBM Corporation Confidential</a:t>
            </a:r>
          </a:p>
        </p:txBody>
      </p:sp>
      <p:pic>
        <p:nvPicPr>
          <p:cNvPr id="1031" name="Picture 7" descr="logo-lockup.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15225" y="19050"/>
            <a:ext cx="1343025" cy="34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p:nvCxnSpPr>
        <p:spPr>
          <a:xfrm>
            <a:off x="285750" y="432197"/>
            <a:ext cx="8572500" cy="0"/>
          </a:xfrm>
          <a:prstGeom prst="line">
            <a:avLst/>
          </a:prstGeom>
          <a:ln w="19050">
            <a:solidFill>
              <a:srgbClr val="B40F2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1229810"/>
      </p:ext>
    </p:extLst>
  </p:cSld>
  <p:clrMap bg1="lt1" tx1="dk1" bg2="lt2" tx2="dk2" accent1="accent1" accent2="accent2" accent3="accent3" accent4="accent4" accent5="accent5" accent6="accent6" hlink="hlink" folHlink="folHlink"/>
  <p:sldLayoutIdLst>
    <p:sldLayoutId id="2147488595" r:id="rId1"/>
    <p:sldLayoutId id="2147488596" r:id="rId2"/>
    <p:sldLayoutId id="2147488597" r:id="rId3"/>
    <p:sldLayoutId id="2147488598" r:id="rId4"/>
    <p:sldLayoutId id="2147488599" r:id="rId5"/>
    <p:sldLayoutId id="2147488600" r:id="rId6"/>
    <p:sldLayoutId id="2147488601" r:id="rId7"/>
    <p:sldLayoutId id="2147488602" r:id="rId8"/>
    <p:sldLayoutId id="2147488603" r:id="rId9"/>
  </p:sldLayoutIdLst>
  <p:transition>
    <p:fade/>
  </p:transition>
  <p:hf sldNum="0" hdr="0" dt="0"/>
  <p:txStyles>
    <p:titleStyle>
      <a:lvl1pPr algn="l" rtl="0" eaLnBrk="0" fontAlgn="base" hangingPunct="0">
        <a:spcBef>
          <a:spcPct val="0"/>
        </a:spcBef>
        <a:spcAft>
          <a:spcPct val="0"/>
        </a:spcAft>
        <a:defRPr sz="1800" b="1">
          <a:solidFill>
            <a:srgbClr val="00649D"/>
          </a:solidFill>
          <a:latin typeface="Arial" panose="020B0604020202020204" pitchFamily="34" charset="0"/>
          <a:ea typeface="Calibri" pitchFamily="34" charset="0"/>
          <a:cs typeface="Calibri" panose="020F0502020204030204" pitchFamily="34" charset="0"/>
        </a:defRPr>
      </a:lvl1pPr>
      <a:lvl2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2pPr>
      <a:lvl3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3pPr>
      <a:lvl4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4pPr>
      <a:lvl5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5pPr>
      <a:lvl6pPr marL="342900" algn="l" rtl="0" eaLnBrk="1" fontAlgn="base" hangingPunct="1">
        <a:spcBef>
          <a:spcPct val="0"/>
        </a:spcBef>
        <a:spcAft>
          <a:spcPct val="0"/>
        </a:spcAft>
        <a:defRPr b="1">
          <a:solidFill>
            <a:srgbClr val="00649D"/>
          </a:solidFill>
          <a:latin typeface="Arial" pitchFamily="34" charset="0"/>
          <a:cs typeface="Arial" pitchFamily="34" charset="0"/>
        </a:defRPr>
      </a:lvl6pPr>
      <a:lvl7pPr marL="685800" algn="l" rtl="0" eaLnBrk="1" fontAlgn="base" hangingPunct="1">
        <a:spcBef>
          <a:spcPct val="0"/>
        </a:spcBef>
        <a:spcAft>
          <a:spcPct val="0"/>
        </a:spcAft>
        <a:defRPr b="1">
          <a:solidFill>
            <a:srgbClr val="00649D"/>
          </a:solidFill>
          <a:latin typeface="Arial" pitchFamily="34" charset="0"/>
          <a:cs typeface="Arial" pitchFamily="34" charset="0"/>
        </a:defRPr>
      </a:lvl7pPr>
      <a:lvl8pPr marL="1028700" algn="l" rtl="0" eaLnBrk="1" fontAlgn="base" hangingPunct="1">
        <a:spcBef>
          <a:spcPct val="0"/>
        </a:spcBef>
        <a:spcAft>
          <a:spcPct val="0"/>
        </a:spcAft>
        <a:defRPr b="1">
          <a:solidFill>
            <a:srgbClr val="00649D"/>
          </a:solidFill>
          <a:latin typeface="Arial" pitchFamily="34" charset="0"/>
          <a:cs typeface="Arial" pitchFamily="34" charset="0"/>
        </a:defRPr>
      </a:lvl8pPr>
      <a:lvl9pPr marL="1371600" algn="l" rtl="0" eaLnBrk="1" fontAlgn="base" hangingPunct="1">
        <a:spcBef>
          <a:spcPct val="0"/>
        </a:spcBef>
        <a:spcAft>
          <a:spcPct val="0"/>
        </a:spcAft>
        <a:defRPr b="1">
          <a:solidFill>
            <a:srgbClr val="00649D"/>
          </a:solidFill>
          <a:latin typeface="Arial" pitchFamily="34" charset="0"/>
          <a:cs typeface="Arial" pitchFamily="34" charset="0"/>
        </a:defRPr>
      </a:lvl9pPr>
    </p:titleStyle>
    <p:bodyStyle>
      <a:lvl1pPr marL="171450" indent="-171450" algn="l" rtl="0" eaLnBrk="0" fontAlgn="base" hangingPunct="0">
        <a:spcBef>
          <a:spcPct val="20000"/>
        </a:spcBef>
        <a:spcAft>
          <a:spcPct val="0"/>
        </a:spcAft>
        <a:buClr>
          <a:srgbClr val="00649D"/>
        </a:buClr>
        <a:buFont typeface="Wingdings" panose="05000000000000000000" pitchFamily="2" charset="2"/>
        <a:buChar char="§"/>
        <a:defRPr>
          <a:solidFill>
            <a:schemeClr val="tx1"/>
          </a:solidFill>
          <a:latin typeface="Arial" panose="020B0604020202020204" pitchFamily="34" charset="0"/>
          <a:ea typeface="Calibri" pitchFamily="34" charset="0"/>
          <a:cs typeface="Calibri" panose="020F0502020204030204" pitchFamily="34" charset="0"/>
        </a:defRPr>
      </a:lvl1pPr>
      <a:lvl2pPr marL="428625" indent="-171450" algn="l" rtl="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itchFamily="34" charset="0"/>
          <a:cs typeface="Calibri" panose="020F0502020204030204" pitchFamily="34" charset="0"/>
        </a:defRPr>
      </a:lvl2pPr>
      <a:lvl3pPr marL="771525" indent="-171450" algn="l" rtl="0" eaLnBrk="0" fontAlgn="base" hangingPunct="0">
        <a:spcBef>
          <a:spcPct val="20000"/>
        </a:spcBef>
        <a:spcAft>
          <a:spcPct val="0"/>
        </a:spcAft>
        <a:buClr>
          <a:srgbClr val="00649D"/>
        </a:buClr>
        <a:buChar char="•"/>
        <a:defRPr>
          <a:solidFill>
            <a:schemeClr val="tx1"/>
          </a:solidFill>
          <a:latin typeface="Arial" panose="020B0604020202020204" pitchFamily="34" charset="0"/>
          <a:ea typeface="Calibri" pitchFamily="34" charset="0"/>
          <a:cs typeface="Calibri" panose="020F0502020204030204" pitchFamily="34" charset="0"/>
        </a:defRPr>
      </a:lvl3pPr>
      <a:lvl4pPr marL="1076325" indent="-133350" algn="l" rtl="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itchFamily="34" charset="0"/>
          <a:cs typeface="Calibri" panose="020F0502020204030204" pitchFamily="34" charset="0"/>
        </a:defRPr>
      </a:lvl4pPr>
      <a:lvl5pPr marL="1371600" indent="-171450" algn="l" rtl="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itchFamily="34" charset="0"/>
          <a:cs typeface="Calibri" panose="020F0502020204030204" pitchFamily="34" charset="0"/>
        </a:defRPr>
      </a:lvl5pPr>
      <a:lvl6pPr marL="17145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6pPr>
      <a:lvl7pPr marL="20574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7pPr>
      <a:lvl8pPr marL="24003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8pPr>
      <a:lvl9pPr marL="27432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tags" Target="../tags/tag5.xml"/><Relationship Id="rId4" Type="http://schemas.openxmlformats.org/officeDocument/2006/relationships/tags" Target="../tags/tag6.xml"/><Relationship Id="rId5" Type="http://schemas.openxmlformats.org/officeDocument/2006/relationships/tags" Target="../tags/tag7.xml"/><Relationship Id="rId6" Type="http://schemas.openxmlformats.org/officeDocument/2006/relationships/slideLayout" Target="../slideLayouts/slideLayout39.xml"/><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1" Type="http://schemas.openxmlformats.org/officeDocument/2006/relationships/image" Target="../media/image43.png"/><Relationship Id="rId1" Type="http://schemas.openxmlformats.org/officeDocument/2006/relationships/tags" Target="../tags/tag3.xml"/><Relationship Id="rId2"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jpeg"/><Relationship Id="rId1" Type="http://schemas.openxmlformats.org/officeDocument/2006/relationships/slideLayout" Target="../slideLayouts/slideLayout39.xml"/><Relationship Id="rId2"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39.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39.xml"/><Relationship Id="rId2"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1" Type="http://schemas.openxmlformats.org/officeDocument/2006/relationships/slideLayout" Target="../slideLayouts/slideLayout45.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73.png"/><Relationship Id="rId15" Type="http://schemas.openxmlformats.org/officeDocument/2006/relationships/image" Target="../media/image74.png"/><Relationship Id="rId16" Type="http://schemas.openxmlformats.org/officeDocument/2006/relationships/image" Target="../media/image75.jpeg"/><Relationship Id="rId17" Type="http://schemas.openxmlformats.org/officeDocument/2006/relationships/image" Target="../media/image76.png"/><Relationship Id="rId18" Type="http://schemas.openxmlformats.org/officeDocument/2006/relationships/image" Target="../media/image77.png"/><Relationship Id="rId1" Type="http://schemas.openxmlformats.org/officeDocument/2006/relationships/vmlDrawing" Target="../drawings/vmlDrawing3.vml"/><Relationship Id="rId2" Type="http://schemas.openxmlformats.org/officeDocument/2006/relationships/tags" Target="../tags/tag8.xml"/><Relationship Id="rId3" Type="http://schemas.openxmlformats.org/officeDocument/2006/relationships/slideLayout" Target="../slideLayouts/slideLayout51.xml"/><Relationship Id="rId4" Type="http://schemas.openxmlformats.org/officeDocument/2006/relationships/notesSlide" Target="../notesSlides/notesSlide11.xml"/><Relationship Id="rId5" Type="http://schemas.openxmlformats.org/officeDocument/2006/relationships/oleObject" Target="../embeddings/oleObject3.bin"/><Relationship Id="rId6" Type="http://schemas.openxmlformats.org/officeDocument/2006/relationships/image" Target="../media/image65.emf"/><Relationship Id="rId7" Type="http://schemas.openxmlformats.org/officeDocument/2006/relationships/image" Target="../media/image66.png"/><Relationship Id="rId8" Type="http://schemas.openxmlformats.org/officeDocument/2006/relationships/image" Target="../media/image67.jpeg"/><Relationship Id="rId9" Type="http://schemas.openxmlformats.org/officeDocument/2006/relationships/image" Target="../media/image68.png"/><Relationship Id="rId10" Type="http://schemas.openxmlformats.org/officeDocument/2006/relationships/image" Target="../media/image69.png"/></Relationships>
</file>

<file path=ppt/slides/_rels/slide18.xml.rels><?xml version="1.0" encoding="UTF-8" standalone="yes"?>
<Relationships xmlns="http://schemas.openxmlformats.org/package/2006/relationships"><Relationship Id="rId11" Type="http://schemas.openxmlformats.org/officeDocument/2006/relationships/image" Target="../media/image87.jpeg"/><Relationship Id="rId12" Type="http://schemas.openxmlformats.org/officeDocument/2006/relationships/image" Target="../media/image88.png"/><Relationship Id="rId13" Type="http://schemas.openxmlformats.org/officeDocument/2006/relationships/image" Target="../media/image89.png"/><Relationship Id="rId1" Type="http://schemas.openxmlformats.org/officeDocument/2006/relationships/slideLayout" Target="../slideLayouts/slideLayout55.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jpeg"/><Relationship Id="rId9" Type="http://schemas.openxmlformats.org/officeDocument/2006/relationships/image" Target="../media/image85.png"/><Relationship Id="rId10"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5143500"/>
          </a:xfrm>
          <a:prstGeom prst="rect">
            <a:avLst/>
          </a:prstGeom>
        </p:spPr>
      </p:pic>
      <p:sp>
        <p:nvSpPr>
          <p:cNvPr id="7" name="Title 1"/>
          <p:cNvSpPr txBox="1">
            <a:spLocks/>
          </p:cNvSpPr>
          <p:nvPr/>
        </p:nvSpPr>
        <p:spPr bwMode="auto">
          <a:xfrm>
            <a:off x="245364" y="211456"/>
            <a:ext cx="8653272" cy="1184283"/>
          </a:xfrm>
          <a:prstGeom prst="rect">
            <a:avLst/>
          </a:prstGeom>
          <a:noFill/>
          <a:ln w="9525">
            <a:noFill/>
            <a:miter lim="800000"/>
            <a:headEnd/>
            <a:tailEnd/>
          </a:ln>
        </p:spPr>
        <p:txBody>
          <a:bodyPr vert="horz" wrap="square" lIns="0" tIns="0" rIns="0" bIns="0" numCol="1" anchor="ctr" anchorCtr="0" compatLnSpc="1">
            <a:prstTxWarp prst="textNoShape">
              <a:avLst/>
            </a:prstTxWarp>
            <a:normAutofit/>
          </a:bodyPr>
          <a:lstStyle>
            <a:lvl1pPr algn="l" rtl="0" eaLnBrk="1" fontAlgn="base" hangingPunct="1">
              <a:lnSpc>
                <a:spcPct val="100000"/>
              </a:lnSpc>
              <a:spcBef>
                <a:spcPct val="0"/>
              </a:spcBef>
              <a:spcAft>
                <a:spcPct val="0"/>
              </a:spcAft>
              <a:defRPr sz="4800" b="0" i="0" baseline="0">
                <a:solidFill>
                  <a:srgbClr val="40B1DB"/>
                </a:solidFill>
                <a:latin typeface="+mj-lt"/>
                <a:ea typeface="MS PGothic" pitchFamily="34" charset="-128"/>
                <a:cs typeface="+mj-cs"/>
              </a:defRPr>
            </a:lvl1pPr>
            <a:lvl2pPr algn="l" rtl="0" eaLnBrk="1" fontAlgn="base" hangingPunct="1">
              <a:spcBef>
                <a:spcPct val="0"/>
              </a:spcBef>
              <a:spcAft>
                <a:spcPct val="0"/>
              </a:spcAft>
              <a:defRPr sz="2000">
                <a:solidFill>
                  <a:schemeClr val="tx2"/>
                </a:solidFill>
                <a:latin typeface="Arial" pitchFamily="34" charset="0"/>
                <a:ea typeface="MS PGothic" pitchFamily="34" charset="-128"/>
              </a:defRPr>
            </a:lvl2pPr>
            <a:lvl3pPr algn="l" rtl="0" eaLnBrk="1" fontAlgn="base" hangingPunct="1">
              <a:spcBef>
                <a:spcPct val="0"/>
              </a:spcBef>
              <a:spcAft>
                <a:spcPct val="0"/>
              </a:spcAft>
              <a:defRPr sz="2000">
                <a:solidFill>
                  <a:schemeClr val="tx2"/>
                </a:solidFill>
                <a:latin typeface="Arial" pitchFamily="34" charset="0"/>
                <a:ea typeface="MS PGothic" pitchFamily="34" charset="-128"/>
              </a:defRPr>
            </a:lvl3pPr>
            <a:lvl4pPr algn="l" rtl="0" eaLnBrk="1" fontAlgn="base" hangingPunct="1">
              <a:spcBef>
                <a:spcPct val="0"/>
              </a:spcBef>
              <a:spcAft>
                <a:spcPct val="0"/>
              </a:spcAft>
              <a:defRPr sz="2000">
                <a:solidFill>
                  <a:schemeClr val="tx2"/>
                </a:solidFill>
                <a:latin typeface="Arial" pitchFamily="34" charset="0"/>
                <a:ea typeface="MS PGothic" pitchFamily="34" charset="-128"/>
              </a:defRPr>
            </a:lvl4pPr>
            <a:lvl5pPr algn="l" rtl="0" eaLnBrk="1" fontAlgn="base" hangingPunct="1">
              <a:spcBef>
                <a:spcPct val="0"/>
              </a:spcBef>
              <a:spcAft>
                <a:spcPct val="0"/>
              </a:spcAft>
              <a:defRPr sz="2000">
                <a:solidFill>
                  <a:schemeClr val="tx2"/>
                </a:solidFill>
                <a:latin typeface="Arial" pitchFamily="34" charset="0"/>
                <a:ea typeface="MS PGothic" pitchFamily="34" charset="-128"/>
              </a:defRPr>
            </a:lvl5pPr>
            <a:lvl6pPr marL="457200" algn="l" rtl="0" eaLnBrk="1" fontAlgn="base" hangingPunct="1">
              <a:spcBef>
                <a:spcPct val="0"/>
              </a:spcBef>
              <a:spcAft>
                <a:spcPct val="0"/>
              </a:spcAft>
              <a:defRPr sz="2200">
                <a:solidFill>
                  <a:schemeClr val="tx1"/>
                </a:solidFill>
                <a:latin typeface="Arial" pitchFamily="34" charset="0"/>
              </a:defRPr>
            </a:lvl6pPr>
            <a:lvl7pPr marL="914400" algn="l" rtl="0" eaLnBrk="1" fontAlgn="base" hangingPunct="1">
              <a:spcBef>
                <a:spcPct val="0"/>
              </a:spcBef>
              <a:spcAft>
                <a:spcPct val="0"/>
              </a:spcAft>
              <a:defRPr sz="2200">
                <a:solidFill>
                  <a:schemeClr val="tx1"/>
                </a:solidFill>
                <a:latin typeface="Arial" pitchFamily="34" charset="0"/>
              </a:defRPr>
            </a:lvl7pPr>
            <a:lvl8pPr marL="1371600" algn="l" rtl="0" eaLnBrk="1" fontAlgn="base" hangingPunct="1">
              <a:spcBef>
                <a:spcPct val="0"/>
              </a:spcBef>
              <a:spcAft>
                <a:spcPct val="0"/>
              </a:spcAft>
              <a:defRPr sz="2200">
                <a:solidFill>
                  <a:schemeClr val="tx1"/>
                </a:solidFill>
                <a:latin typeface="Arial" pitchFamily="34" charset="0"/>
              </a:defRPr>
            </a:lvl8pPr>
            <a:lvl9pPr marL="1828800" algn="l" rtl="0" eaLnBrk="1" fontAlgn="base" hangingPunct="1">
              <a:spcBef>
                <a:spcPct val="0"/>
              </a:spcBef>
              <a:spcAft>
                <a:spcPct val="0"/>
              </a:spcAft>
              <a:defRPr sz="2200">
                <a:solidFill>
                  <a:schemeClr val="tx1"/>
                </a:solidFill>
                <a:latin typeface="Arial" pitchFamily="34" charset="0"/>
              </a:defRPr>
            </a:lvl9pPr>
          </a:lstStyle>
          <a:p>
            <a:r>
              <a:rPr lang="en-US" sz="3600" kern="0" dirty="0" smtClean="0">
                <a:solidFill>
                  <a:schemeClr val="tx1"/>
                </a:solidFill>
              </a:rPr>
              <a:t>Price Examples Weather </a:t>
            </a:r>
            <a:r>
              <a:rPr lang="en-US" sz="3600" kern="0" dirty="0" smtClean="0">
                <a:solidFill>
                  <a:schemeClr val="tx1"/>
                </a:solidFill>
              </a:rPr>
              <a:t>Company Data </a:t>
            </a:r>
            <a:r>
              <a:rPr lang="en-US" sz="3600" kern="0" dirty="0" smtClean="0">
                <a:solidFill>
                  <a:schemeClr val="tx1"/>
                </a:solidFill>
              </a:rPr>
              <a:t>Offerings</a:t>
            </a:r>
            <a:endParaRPr lang="en-US" sz="3600" kern="0" dirty="0" smtClean="0">
              <a:solidFill>
                <a:schemeClr val="tx1"/>
              </a:solidFill>
            </a:endParaRPr>
          </a:p>
        </p:txBody>
      </p:sp>
      <p:pic>
        <p:nvPicPr>
          <p:cNvPr id="8" name="Picture 5" descr="TWCo IBM logo_MAIN WHITE VEC.eps"/>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88338" y="4384675"/>
            <a:ext cx="70326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9893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BE" dirty="0" smtClean="0"/>
              <a:t>Why The Weather Company?</a:t>
            </a:r>
            <a:endParaRPr lang="en-US" dirty="0"/>
          </a:p>
        </p:txBody>
      </p:sp>
      <p:sp>
        <p:nvSpPr>
          <p:cNvPr id="3" name="Content Placeholder 2"/>
          <p:cNvSpPr>
            <a:spLocks noGrp="1"/>
          </p:cNvSpPr>
          <p:nvPr>
            <p:ph idx="1"/>
          </p:nvPr>
        </p:nvSpPr>
        <p:spPr/>
        <p:txBody>
          <a:bodyPr/>
          <a:lstStyle/>
          <a:p>
            <a:r>
              <a:rPr lang="nl-BE" dirty="0" smtClean="0"/>
              <a:t>Global footprint</a:t>
            </a:r>
          </a:p>
          <a:p>
            <a:r>
              <a:rPr lang="en-US" dirty="0" smtClean="0"/>
              <a:t>Industry-leading </a:t>
            </a:r>
            <a:r>
              <a:rPr lang="en-US" dirty="0"/>
              <a:t>weather data </a:t>
            </a:r>
            <a:r>
              <a:rPr lang="en-US" dirty="0" smtClean="0"/>
              <a:t>coverage</a:t>
            </a:r>
          </a:p>
          <a:p>
            <a:r>
              <a:rPr lang="en-US" dirty="0"/>
              <a:t>Through a unique combination of &gt;150 forecast models, The Weather Company can deliver </a:t>
            </a:r>
            <a:r>
              <a:rPr lang="en-US" dirty="0" err="1"/>
              <a:t>hyperlocal</a:t>
            </a:r>
            <a:r>
              <a:rPr lang="en-US" dirty="0"/>
              <a:t>, precise and on-demand </a:t>
            </a:r>
            <a:r>
              <a:rPr lang="en-US" dirty="0" smtClean="0"/>
              <a:t>forecasts</a:t>
            </a:r>
          </a:p>
          <a:p>
            <a:r>
              <a:rPr lang="nl-BE" dirty="0" smtClean="0"/>
              <a:t>Industry Specific Data Packages e.g. </a:t>
            </a:r>
            <a:r>
              <a:rPr lang="nl-BE" dirty="0"/>
              <a:t>f</a:t>
            </a:r>
            <a:r>
              <a:rPr lang="nl-BE" dirty="0" smtClean="0"/>
              <a:t>or agriculture</a:t>
            </a:r>
          </a:p>
          <a:p>
            <a:endParaRPr lang="en-US" dirty="0"/>
          </a:p>
        </p:txBody>
      </p:sp>
    </p:spTree>
    <p:extLst>
      <p:ext uri="{BB962C8B-B14F-4D97-AF65-F5344CB8AC3E}">
        <p14:creationId xmlns:p14="http://schemas.microsoft.com/office/powerpoint/2010/main" val="426869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07795" y="1469886"/>
            <a:ext cx="7808857" cy="2984039"/>
            <a:chOff x="925807" y="1317995"/>
            <a:chExt cx="5967315" cy="2280321"/>
          </a:xfrm>
        </p:grpSpPr>
        <p:sp>
          <p:nvSpPr>
            <p:cNvPr id="55" name="Rectangle 54"/>
            <p:cNvSpPr/>
            <p:nvPr/>
          </p:nvSpPr>
          <p:spPr>
            <a:xfrm>
              <a:off x="925807" y="1335145"/>
              <a:ext cx="1112853" cy="2263171"/>
            </a:xfrm>
            <a:prstGeom prst="rect">
              <a:avLst/>
            </a:prstGeom>
            <a:noFill/>
            <a:ln w="12700" cap="flat" cmpd="sng" algn="ctr">
              <a:noFill/>
              <a:prstDash val="solid"/>
              <a:miter lim="800000"/>
            </a:ln>
            <a:effectLst/>
          </p:spPr>
          <p:txBody>
            <a:bodyPr rtlCol="0" anchor="ctr"/>
            <a:lstStyle/>
            <a:p>
              <a:pPr algn="ctr" defTabSz="514312" fontAlgn="auto">
                <a:spcBef>
                  <a:spcPts val="0"/>
                </a:spcBef>
                <a:spcAft>
                  <a:spcPts val="0"/>
                </a:spcAft>
                <a:defRPr/>
              </a:pPr>
              <a:endParaRPr lang="en-US" sz="1200" kern="0" dirty="0">
                <a:solidFill>
                  <a:srgbClr val="545454"/>
                </a:solidFill>
                <a:latin typeface="HelvNeue Light for IBM"/>
              </a:endParaRPr>
            </a:p>
          </p:txBody>
        </p:sp>
        <p:pic>
          <p:nvPicPr>
            <p:cNvPr id="56" name="Pin"/>
            <p:cNvPicPr>
              <a:picLocks/>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01768" y="1507059"/>
              <a:ext cx="443647" cy="608927"/>
            </a:xfrm>
            <a:prstGeom prst="rect">
              <a:avLst/>
            </a:prstGeom>
            <a:noFill/>
          </p:spPr>
        </p:pic>
        <p:sp>
          <p:nvSpPr>
            <p:cNvPr id="58" name="Content Placeholder 6"/>
            <p:cNvSpPr txBox="1">
              <a:spLocks/>
            </p:cNvSpPr>
            <p:nvPr/>
          </p:nvSpPr>
          <p:spPr>
            <a:xfrm>
              <a:off x="925807" y="2248589"/>
              <a:ext cx="1116809" cy="1091694"/>
            </a:xfrm>
            <a:prstGeom prst="rect">
              <a:avLst/>
            </a:prstGeom>
            <a:noFill/>
            <a:effectLst/>
          </p:spPr>
          <p:txBody>
            <a:bodyPr vert="horz" lIns="68580" tIns="34290" rIns="68580" bIns="34290" rtlCol="0">
              <a:spAutoFit/>
            </a:bodyPr>
            <a:lstStyle>
              <a:lvl1pPr marL="0" indent="0" algn="l" defTabSz="914400" rtl="0" eaLnBrk="1" latinLnBrk="0" hangingPunct="1">
                <a:lnSpc>
                  <a:spcPct val="90000"/>
                </a:lnSpc>
                <a:spcBef>
                  <a:spcPts val="1200"/>
                </a:spcBef>
                <a:spcAft>
                  <a:spcPts val="600"/>
                </a:spcAft>
                <a:buFont typeface="Arial" panose="020B0604020202020204" pitchFamily="34" charset="0"/>
                <a:buNone/>
                <a:defRPr sz="2600" b="1"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1pPr>
              <a:lvl2pPr marL="341313" indent="-287338" algn="l" defTabSz="914400" rtl="0" eaLnBrk="1" latinLnBrk="0" hangingPunct="1">
                <a:lnSpc>
                  <a:spcPct val="90000"/>
                </a:lnSpc>
                <a:spcBef>
                  <a:spcPts val="600"/>
                </a:spcBef>
                <a:spcAft>
                  <a:spcPts val="300"/>
                </a:spcAft>
                <a:buClr>
                  <a:schemeClr val="accent3"/>
                </a:buClr>
                <a:buFont typeface="Wingdings" panose="05000000000000000000" pitchFamily="2" charset="2"/>
                <a:buChar char="§"/>
                <a:defRPr sz="24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2pPr>
              <a:lvl3pPr marL="688975" indent="-28575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22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fontAlgn="auto">
                <a:lnSpc>
                  <a:spcPct val="100000"/>
                </a:lnSpc>
                <a:spcBef>
                  <a:spcPts val="450"/>
                </a:spcBef>
                <a:spcAft>
                  <a:spcPts val="0"/>
                </a:spcAft>
                <a:defRPr/>
              </a:pPr>
              <a:r>
                <a:rPr lang="en-US" altLang="en-US" sz="1600" dirty="0">
                  <a:solidFill>
                    <a:srgbClr val="00B0F0"/>
                  </a:solidFill>
                  <a:effectLst/>
                  <a:latin typeface="HelvNeue Light for IBM"/>
                </a:rPr>
                <a:t>Up to </a:t>
              </a:r>
            </a:p>
            <a:p>
              <a:pPr algn="ctr" defTabSz="685800" fontAlgn="auto">
                <a:lnSpc>
                  <a:spcPct val="100000"/>
                </a:lnSpc>
                <a:spcBef>
                  <a:spcPts val="450"/>
                </a:spcBef>
                <a:spcAft>
                  <a:spcPts val="0"/>
                </a:spcAft>
                <a:defRPr/>
              </a:pPr>
              <a:r>
                <a:rPr lang="en-US" altLang="en-US" sz="1600" dirty="0">
                  <a:solidFill>
                    <a:srgbClr val="00B0F0"/>
                  </a:solidFill>
                  <a:effectLst/>
                  <a:latin typeface="HelvNeue Light for IBM"/>
                </a:rPr>
                <a:t>2.2 Billion </a:t>
              </a:r>
            </a:p>
            <a:p>
              <a:pPr algn="ctr" defTabSz="685800" fontAlgn="auto">
                <a:lnSpc>
                  <a:spcPct val="100000"/>
                </a:lnSpc>
                <a:spcBef>
                  <a:spcPts val="450"/>
                </a:spcBef>
                <a:spcAft>
                  <a:spcPts val="0"/>
                </a:spcAft>
                <a:defRPr/>
              </a:pPr>
              <a:r>
                <a:rPr lang="en-US" altLang="en-US" sz="1600" b="0" dirty="0">
                  <a:solidFill>
                    <a:srgbClr val="545454"/>
                  </a:solidFill>
                  <a:effectLst/>
                  <a:latin typeface="HelvNeue Light for IBM"/>
                </a:rPr>
                <a:t>weather forecast locations</a:t>
              </a:r>
            </a:p>
          </p:txBody>
        </p:sp>
        <p:sp>
          <p:nvSpPr>
            <p:cNvPr id="60" name="Rectangle 59"/>
            <p:cNvSpPr/>
            <p:nvPr/>
          </p:nvSpPr>
          <p:spPr>
            <a:xfrm>
              <a:off x="2125102" y="1317995"/>
              <a:ext cx="1112854" cy="2263171"/>
            </a:xfrm>
            <a:prstGeom prst="rect">
              <a:avLst/>
            </a:prstGeom>
            <a:noFill/>
            <a:ln w="12700" cap="flat" cmpd="sng" algn="ctr">
              <a:noFill/>
              <a:prstDash val="solid"/>
              <a:miter lim="800000"/>
            </a:ln>
            <a:effectLst/>
          </p:spPr>
          <p:txBody>
            <a:bodyPr rtlCol="0" anchor="ctr"/>
            <a:lstStyle/>
            <a:p>
              <a:pPr algn="ctr" defTabSz="514312" fontAlgn="auto">
                <a:spcBef>
                  <a:spcPts val="0"/>
                </a:spcBef>
                <a:spcAft>
                  <a:spcPts val="0"/>
                </a:spcAft>
                <a:defRPr/>
              </a:pPr>
              <a:endParaRPr lang="en-US" sz="1200" kern="0" dirty="0">
                <a:solidFill>
                  <a:srgbClr val="545454"/>
                </a:solidFill>
                <a:latin typeface="HelvNeue Light for IBM"/>
              </a:endParaRPr>
            </a:p>
          </p:txBody>
        </p:sp>
        <p:pic>
          <p:nvPicPr>
            <p:cNvPr id="61" name="mobile"/>
            <p:cNvPicPr>
              <a:picLocks/>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20506" y="1508455"/>
              <a:ext cx="356439" cy="578955"/>
            </a:xfrm>
            <a:prstGeom prst="rect">
              <a:avLst/>
            </a:prstGeom>
            <a:noFill/>
          </p:spPr>
        </p:pic>
        <p:sp>
          <p:nvSpPr>
            <p:cNvPr id="63" name="Content Placeholder 6"/>
            <p:cNvSpPr txBox="1">
              <a:spLocks/>
            </p:cNvSpPr>
            <p:nvPr/>
          </p:nvSpPr>
          <p:spPr>
            <a:xfrm>
              <a:off x="2130577" y="2248588"/>
              <a:ext cx="1108897" cy="854540"/>
            </a:xfrm>
            <a:prstGeom prst="rect">
              <a:avLst/>
            </a:prstGeom>
            <a:noFill/>
            <a:effectLst/>
          </p:spPr>
          <p:txBody>
            <a:bodyPr vert="horz" lIns="68580" tIns="34290" rIns="68580" bIns="34290" rtlCol="0">
              <a:spAutoFit/>
            </a:bodyPr>
            <a:lstStyle>
              <a:lvl1pPr marL="0" indent="0" algn="l" defTabSz="914400" rtl="0" eaLnBrk="1" latinLnBrk="0" hangingPunct="1">
                <a:lnSpc>
                  <a:spcPct val="90000"/>
                </a:lnSpc>
                <a:spcBef>
                  <a:spcPts val="1200"/>
                </a:spcBef>
                <a:spcAft>
                  <a:spcPts val="600"/>
                </a:spcAft>
                <a:buFont typeface="Arial" panose="020B0604020202020204" pitchFamily="34" charset="0"/>
                <a:buNone/>
                <a:defRPr sz="2600" b="1"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1pPr>
              <a:lvl2pPr marL="341313" indent="-287338" algn="l" defTabSz="914400" rtl="0" eaLnBrk="1" latinLnBrk="0" hangingPunct="1">
                <a:lnSpc>
                  <a:spcPct val="90000"/>
                </a:lnSpc>
                <a:spcBef>
                  <a:spcPts val="600"/>
                </a:spcBef>
                <a:spcAft>
                  <a:spcPts val="300"/>
                </a:spcAft>
                <a:buClr>
                  <a:schemeClr val="accent3"/>
                </a:buClr>
                <a:buFont typeface="Wingdings" panose="05000000000000000000" pitchFamily="2" charset="2"/>
                <a:buChar char="§"/>
                <a:defRPr sz="24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2pPr>
              <a:lvl3pPr marL="688975" indent="-28575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22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fontAlgn="auto">
                <a:lnSpc>
                  <a:spcPct val="100000"/>
                </a:lnSpc>
                <a:spcBef>
                  <a:spcPts val="450"/>
                </a:spcBef>
                <a:spcAft>
                  <a:spcPts val="0"/>
                </a:spcAft>
                <a:defRPr/>
              </a:pPr>
              <a:r>
                <a:rPr lang="en-US" altLang="en-US" sz="1600" dirty="0">
                  <a:solidFill>
                    <a:srgbClr val="00B0F0"/>
                  </a:solidFill>
                  <a:effectLst/>
                  <a:latin typeface="HelvNeue Light for IBM"/>
                </a:rPr>
                <a:t>15 Million </a:t>
              </a:r>
            </a:p>
            <a:p>
              <a:pPr algn="ctr" defTabSz="685800" fontAlgn="auto">
                <a:lnSpc>
                  <a:spcPct val="100000"/>
                </a:lnSpc>
                <a:spcBef>
                  <a:spcPts val="450"/>
                </a:spcBef>
                <a:spcAft>
                  <a:spcPts val="0"/>
                </a:spcAft>
                <a:defRPr/>
              </a:pPr>
              <a:r>
                <a:rPr lang="en-US" altLang="en-US" sz="1600" b="0" dirty="0">
                  <a:solidFill>
                    <a:srgbClr val="545454"/>
                  </a:solidFill>
                  <a:effectLst/>
                  <a:latin typeface="HelvNeue Light for IBM"/>
                </a:rPr>
                <a:t>pressure readings from mobile devices</a:t>
              </a:r>
            </a:p>
          </p:txBody>
        </p:sp>
        <p:sp>
          <p:nvSpPr>
            <p:cNvPr id="65" name="Rectangle 64"/>
            <p:cNvSpPr/>
            <p:nvPr/>
          </p:nvSpPr>
          <p:spPr>
            <a:xfrm>
              <a:off x="3327426" y="1335145"/>
              <a:ext cx="1112853" cy="2263171"/>
            </a:xfrm>
            <a:prstGeom prst="rect">
              <a:avLst/>
            </a:prstGeom>
            <a:noFill/>
            <a:ln w="12700" cap="flat" cmpd="sng" algn="ctr">
              <a:noFill/>
              <a:prstDash val="solid"/>
              <a:miter lim="800000"/>
            </a:ln>
            <a:effectLst/>
          </p:spPr>
          <p:txBody>
            <a:bodyPr rtlCol="0" anchor="ctr"/>
            <a:lstStyle/>
            <a:p>
              <a:pPr algn="ctr" defTabSz="514312" fontAlgn="auto">
                <a:spcBef>
                  <a:spcPts val="0"/>
                </a:spcBef>
                <a:spcAft>
                  <a:spcPts val="0"/>
                </a:spcAft>
                <a:defRPr/>
              </a:pPr>
              <a:endParaRPr lang="en-US" sz="1200" kern="0" dirty="0">
                <a:solidFill>
                  <a:srgbClr val="545454"/>
                </a:solidFill>
                <a:latin typeface="HelvNeue Light for IBM"/>
              </a:endParaRPr>
            </a:p>
          </p:txBody>
        </p:sp>
        <p:pic>
          <p:nvPicPr>
            <p:cNvPr id="66" name="plane"/>
            <p:cNvPicPr>
              <a:picLocks/>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517528" y="1539375"/>
              <a:ext cx="648662" cy="648662"/>
            </a:xfrm>
            <a:prstGeom prst="rect">
              <a:avLst/>
            </a:prstGeom>
            <a:noFill/>
          </p:spPr>
        </p:pic>
        <p:sp>
          <p:nvSpPr>
            <p:cNvPr id="68" name="Content Placeholder 6"/>
            <p:cNvSpPr txBox="1">
              <a:spLocks/>
            </p:cNvSpPr>
            <p:nvPr/>
          </p:nvSpPr>
          <p:spPr>
            <a:xfrm>
              <a:off x="3335340" y="2248589"/>
              <a:ext cx="1116809" cy="829060"/>
            </a:xfrm>
            <a:prstGeom prst="rect">
              <a:avLst/>
            </a:prstGeom>
            <a:noFill/>
            <a:effectLst/>
          </p:spPr>
          <p:txBody>
            <a:bodyPr vert="horz" lIns="68580" tIns="34290" rIns="68580" bIns="34290" rtlCol="0">
              <a:spAutoFit/>
            </a:bodyPr>
            <a:lstStyle>
              <a:lvl1pPr marL="0" indent="0" algn="l" defTabSz="914400" rtl="0" eaLnBrk="1" latinLnBrk="0" hangingPunct="1">
                <a:lnSpc>
                  <a:spcPct val="90000"/>
                </a:lnSpc>
                <a:spcBef>
                  <a:spcPts val="1200"/>
                </a:spcBef>
                <a:spcAft>
                  <a:spcPts val="600"/>
                </a:spcAft>
                <a:buFont typeface="Arial" panose="020B0604020202020204" pitchFamily="34" charset="0"/>
                <a:buNone/>
                <a:defRPr sz="2600" b="1"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1pPr>
              <a:lvl2pPr marL="341313" indent="-287338" algn="l" defTabSz="914400" rtl="0" eaLnBrk="1" latinLnBrk="0" hangingPunct="1">
                <a:lnSpc>
                  <a:spcPct val="90000"/>
                </a:lnSpc>
                <a:spcBef>
                  <a:spcPts val="600"/>
                </a:spcBef>
                <a:spcAft>
                  <a:spcPts val="300"/>
                </a:spcAft>
                <a:buClr>
                  <a:schemeClr val="accent3"/>
                </a:buClr>
                <a:buFont typeface="Wingdings" panose="05000000000000000000" pitchFamily="2" charset="2"/>
                <a:buChar char="§"/>
                <a:defRPr sz="24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2pPr>
              <a:lvl3pPr marL="688975" indent="-28575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22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fontAlgn="auto">
                <a:lnSpc>
                  <a:spcPct val="100000"/>
                </a:lnSpc>
                <a:spcBef>
                  <a:spcPts val="450"/>
                </a:spcBef>
                <a:spcAft>
                  <a:spcPts val="0"/>
                </a:spcAft>
                <a:defRPr/>
              </a:pPr>
              <a:r>
                <a:rPr lang="en-US" altLang="en-US" sz="1600" b="0" dirty="0">
                  <a:solidFill>
                    <a:srgbClr val="545454"/>
                  </a:solidFill>
                  <a:effectLst/>
                  <a:latin typeface="HelvNeue Light for IBM"/>
                </a:rPr>
                <a:t>Atmospheric data from </a:t>
              </a:r>
              <a:r>
                <a:rPr lang="en-US" altLang="en-US" sz="1800" dirty="0">
                  <a:solidFill>
                    <a:srgbClr val="00B0F0"/>
                  </a:solidFill>
                  <a:effectLst/>
                  <a:latin typeface="HelvNeue Light for IBM"/>
                </a:rPr>
                <a:t>50,000 </a:t>
              </a:r>
              <a:r>
                <a:rPr lang="en-US" altLang="en-US" sz="1600" b="0" dirty="0">
                  <a:solidFill>
                    <a:srgbClr val="545454"/>
                  </a:solidFill>
                  <a:effectLst/>
                  <a:latin typeface="HelvNeue Light for IBM"/>
                </a:rPr>
                <a:t>flights</a:t>
              </a:r>
              <a:r>
                <a:rPr lang="en-US" altLang="en-US" sz="1600" dirty="0">
                  <a:solidFill>
                    <a:srgbClr val="545454"/>
                  </a:solidFill>
                  <a:effectLst/>
                  <a:latin typeface="HelvNeue Light for IBM"/>
                </a:rPr>
                <a:t> </a:t>
              </a:r>
              <a:r>
                <a:rPr lang="en-US" altLang="en-US" sz="1600" b="0" dirty="0">
                  <a:solidFill>
                    <a:srgbClr val="545454"/>
                  </a:solidFill>
                  <a:effectLst/>
                  <a:latin typeface="HelvNeue Light for IBM"/>
                </a:rPr>
                <a:t>per day</a:t>
              </a:r>
            </a:p>
          </p:txBody>
        </p:sp>
        <p:sp>
          <p:nvSpPr>
            <p:cNvPr id="70" name="Rectangle 69"/>
            <p:cNvSpPr/>
            <p:nvPr/>
          </p:nvSpPr>
          <p:spPr>
            <a:xfrm>
              <a:off x="4528234" y="1335145"/>
              <a:ext cx="1112853" cy="2263171"/>
            </a:xfrm>
            <a:prstGeom prst="rect">
              <a:avLst/>
            </a:prstGeom>
            <a:noFill/>
            <a:ln w="12700" cap="flat" cmpd="sng" algn="ctr">
              <a:noFill/>
              <a:prstDash val="solid"/>
              <a:miter lim="800000"/>
            </a:ln>
            <a:effectLst/>
          </p:spPr>
          <p:txBody>
            <a:bodyPr rtlCol="0" anchor="ctr"/>
            <a:lstStyle/>
            <a:p>
              <a:pPr algn="ctr" defTabSz="514312" fontAlgn="auto">
                <a:spcBef>
                  <a:spcPts val="0"/>
                </a:spcBef>
                <a:spcAft>
                  <a:spcPts val="0"/>
                </a:spcAft>
                <a:defRPr/>
              </a:pPr>
              <a:endParaRPr lang="en-US" sz="1200" kern="0" dirty="0">
                <a:solidFill>
                  <a:srgbClr val="545454"/>
                </a:solidFill>
                <a:latin typeface="HelvNeue Light for IBM"/>
              </a:endParaRPr>
            </a:p>
          </p:txBody>
        </p:sp>
        <p:pic>
          <p:nvPicPr>
            <p:cNvPr id="71" name="weather"/>
            <p:cNvPicPr>
              <a:picLocks/>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760623" y="1539376"/>
              <a:ext cx="648074" cy="548035"/>
            </a:xfrm>
            <a:prstGeom prst="rect">
              <a:avLst/>
            </a:prstGeom>
            <a:noFill/>
          </p:spPr>
        </p:pic>
        <p:sp>
          <p:nvSpPr>
            <p:cNvPr id="73" name="Content Placeholder 6"/>
            <p:cNvSpPr txBox="1">
              <a:spLocks/>
            </p:cNvSpPr>
            <p:nvPr/>
          </p:nvSpPr>
          <p:spPr>
            <a:xfrm>
              <a:off x="4516363" y="2248589"/>
              <a:ext cx="1126700" cy="829060"/>
            </a:xfrm>
            <a:prstGeom prst="rect">
              <a:avLst/>
            </a:prstGeom>
            <a:noFill/>
            <a:effectLst/>
          </p:spPr>
          <p:txBody>
            <a:bodyPr vert="horz" lIns="68580" tIns="34290" rIns="68580" bIns="34290" rtlCol="0">
              <a:spAutoFit/>
            </a:bodyPr>
            <a:lstStyle>
              <a:lvl1pPr marL="0" indent="0" algn="l" defTabSz="914400" rtl="0" eaLnBrk="1" latinLnBrk="0" hangingPunct="1">
                <a:lnSpc>
                  <a:spcPct val="90000"/>
                </a:lnSpc>
                <a:spcBef>
                  <a:spcPts val="1200"/>
                </a:spcBef>
                <a:spcAft>
                  <a:spcPts val="600"/>
                </a:spcAft>
                <a:buFont typeface="Arial" panose="020B0604020202020204" pitchFamily="34" charset="0"/>
                <a:buNone/>
                <a:defRPr sz="2600" b="1"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1pPr>
              <a:lvl2pPr marL="341313" indent="-287338" algn="l" defTabSz="914400" rtl="0" eaLnBrk="1" latinLnBrk="0" hangingPunct="1">
                <a:lnSpc>
                  <a:spcPct val="90000"/>
                </a:lnSpc>
                <a:spcBef>
                  <a:spcPts val="600"/>
                </a:spcBef>
                <a:spcAft>
                  <a:spcPts val="300"/>
                </a:spcAft>
                <a:buClr>
                  <a:schemeClr val="accent3"/>
                </a:buClr>
                <a:buFont typeface="Wingdings" panose="05000000000000000000" pitchFamily="2" charset="2"/>
                <a:buChar char="§"/>
                <a:defRPr sz="24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2pPr>
              <a:lvl3pPr marL="688975" indent="-28575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22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fontAlgn="auto">
                <a:lnSpc>
                  <a:spcPct val="100000"/>
                </a:lnSpc>
                <a:spcBef>
                  <a:spcPts val="450"/>
                </a:spcBef>
                <a:spcAft>
                  <a:spcPts val="0"/>
                </a:spcAft>
                <a:defRPr/>
              </a:pPr>
              <a:r>
                <a:rPr lang="en-US" altLang="en-US" sz="1800" dirty="0">
                  <a:solidFill>
                    <a:srgbClr val="00B0F0"/>
                  </a:solidFill>
                  <a:effectLst/>
                  <a:latin typeface="HelvNeue Light for IBM"/>
                </a:rPr>
                <a:t>&gt; 190,000 </a:t>
              </a:r>
              <a:r>
                <a:rPr lang="en-US" altLang="en-US" sz="1600" b="0" dirty="0">
                  <a:solidFill>
                    <a:srgbClr val="545454"/>
                  </a:solidFill>
                  <a:effectLst/>
                  <a:latin typeface="HelvNeue Light for IBM"/>
                </a:rPr>
                <a:t>worldwide weather stations</a:t>
              </a:r>
            </a:p>
          </p:txBody>
        </p:sp>
        <p:sp>
          <p:nvSpPr>
            <p:cNvPr id="75" name="Rectangle 74"/>
            <p:cNvSpPr/>
            <p:nvPr/>
          </p:nvSpPr>
          <p:spPr>
            <a:xfrm>
              <a:off x="5729046" y="1335145"/>
              <a:ext cx="1112853" cy="2263171"/>
            </a:xfrm>
            <a:prstGeom prst="rect">
              <a:avLst/>
            </a:prstGeom>
            <a:noFill/>
            <a:ln w="12700" cap="flat" cmpd="sng" algn="ctr">
              <a:noFill/>
              <a:prstDash val="solid"/>
              <a:miter lim="800000"/>
            </a:ln>
            <a:effectLst/>
          </p:spPr>
          <p:txBody>
            <a:bodyPr rtlCol="0" anchor="ctr"/>
            <a:lstStyle/>
            <a:p>
              <a:pPr algn="ctr" defTabSz="514312" fontAlgn="auto">
                <a:spcBef>
                  <a:spcPts val="0"/>
                </a:spcBef>
                <a:spcAft>
                  <a:spcPts val="0"/>
                </a:spcAft>
                <a:defRPr/>
              </a:pPr>
              <a:endParaRPr lang="en-US" sz="1200" kern="0" dirty="0">
                <a:solidFill>
                  <a:prstClr val="white"/>
                </a:solidFill>
                <a:latin typeface="HelvNeue Light for IBM"/>
              </a:endParaRPr>
            </a:p>
          </p:txBody>
        </p:sp>
        <p:pic>
          <p:nvPicPr>
            <p:cNvPr id="76" name="radar copy"/>
            <p:cNvPicPr>
              <a:picLocks/>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018974" y="1507059"/>
              <a:ext cx="556734" cy="556734"/>
            </a:xfrm>
            <a:prstGeom prst="rect">
              <a:avLst/>
            </a:prstGeom>
            <a:noFill/>
          </p:spPr>
        </p:pic>
        <p:sp>
          <p:nvSpPr>
            <p:cNvPr id="78" name="Content Placeholder 6"/>
            <p:cNvSpPr txBox="1">
              <a:spLocks/>
            </p:cNvSpPr>
            <p:nvPr/>
          </p:nvSpPr>
          <p:spPr>
            <a:xfrm>
              <a:off x="5721131" y="2248589"/>
              <a:ext cx="1171991" cy="1196748"/>
            </a:xfrm>
            <a:prstGeom prst="rect">
              <a:avLst/>
            </a:prstGeom>
            <a:noFill/>
            <a:effectLst/>
          </p:spPr>
          <p:txBody>
            <a:bodyPr vert="horz" lIns="68580" tIns="34290" rIns="68580" bIns="34290" rtlCol="0">
              <a:spAutoFit/>
            </a:bodyPr>
            <a:lstStyle>
              <a:lvl1pPr marL="0" indent="0" algn="l" defTabSz="914400" rtl="0" eaLnBrk="1" latinLnBrk="0" hangingPunct="1">
                <a:lnSpc>
                  <a:spcPct val="90000"/>
                </a:lnSpc>
                <a:spcBef>
                  <a:spcPts val="1200"/>
                </a:spcBef>
                <a:spcAft>
                  <a:spcPts val="600"/>
                </a:spcAft>
                <a:buFont typeface="Arial" panose="020B0604020202020204" pitchFamily="34" charset="0"/>
                <a:buNone/>
                <a:defRPr sz="2600" b="1"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1pPr>
              <a:lvl2pPr marL="341313" indent="-287338" algn="l" defTabSz="914400" rtl="0" eaLnBrk="1" latinLnBrk="0" hangingPunct="1">
                <a:lnSpc>
                  <a:spcPct val="90000"/>
                </a:lnSpc>
                <a:spcBef>
                  <a:spcPts val="600"/>
                </a:spcBef>
                <a:spcAft>
                  <a:spcPts val="300"/>
                </a:spcAft>
                <a:buClr>
                  <a:schemeClr val="accent3"/>
                </a:buClr>
                <a:buFont typeface="Wingdings" panose="05000000000000000000" pitchFamily="2" charset="2"/>
                <a:buChar char="§"/>
                <a:defRPr sz="24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2pPr>
              <a:lvl3pPr marL="688975" indent="-28575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22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fontAlgn="auto">
                <a:lnSpc>
                  <a:spcPct val="110000"/>
                </a:lnSpc>
                <a:spcBef>
                  <a:spcPts val="450"/>
                </a:spcBef>
                <a:spcAft>
                  <a:spcPts val="0"/>
                </a:spcAft>
                <a:defRPr/>
              </a:pPr>
              <a:r>
                <a:rPr lang="en-US" altLang="en-US" sz="1800" dirty="0" smtClean="0">
                  <a:solidFill>
                    <a:srgbClr val="00B0F0"/>
                  </a:solidFill>
                  <a:effectLst/>
                  <a:latin typeface="HelvNeue Light for IBM"/>
                </a:rPr>
                <a:t>&gt; 150 </a:t>
              </a:r>
              <a:r>
                <a:rPr lang="en-US" altLang="en-US" sz="1800" dirty="0">
                  <a:solidFill>
                    <a:srgbClr val="00B0F0"/>
                  </a:solidFill>
                  <a:effectLst/>
                  <a:latin typeface="HelvNeue Light for IBM"/>
                </a:rPr>
                <a:t>forecast models </a:t>
              </a:r>
              <a:endParaRPr lang="en-US" altLang="en-US" sz="1800" dirty="0" smtClean="0">
                <a:solidFill>
                  <a:srgbClr val="00B0F0"/>
                </a:solidFill>
                <a:effectLst/>
                <a:latin typeface="HelvNeue Light for IBM"/>
              </a:endParaRPr>
            </a:p>
            <a:p>
              <a:pPr algn="ctr" defTabSz="685800" fontAlgn="auto">
                <a:lnSpc>
                  <a:spcPct val="110000"/>
                </a:lnSpc>
                <a:spcBef>
                  <a:spcPts val="450"/>
                </a:spcBef>
                <a:spcAft>
                  <a:spcPts val="0"/>
                </a:spcAft>
                <a:defRPr/>
              </a:pPr>
              <a:r>
                <a:rPr lang="en-US" altLang="en-US" sz="1600" b="0" dirty="0" smtClean="0">
                  <a:solidFill>
                    <a:srgbClr val="545454"/>
                  </a:solidFill>
                  <a:effectLst/>
                  <a:latin typeface="HelvNeue Light for IBM"/>
                </a:rPr>
                <a:t>serve </a:t>
              </a:r>
              <a:r>
                <a:rPr lang="en-US" altLang="en-US" sz="1600" b="0" dirty="0">
                  <a:solidFill>
                    <a:srgbClr val="545454"/>
                  </a:solidFill>
                  <a:effectLst/>
                  <a:latin typeface="HelvNeue Light for IBM"/>
                </a:rPr>
                <a:t>as inputs to forecast</a:t>
              </a:r>
              <a:endParaRPr lang="en-US" altLang="en-US" sz="900" b="0" dirty="0">
                <a:solidFill>
                  <a:srgbClr val="545454"/>
                </a:solidFill>
                <a:effectLst/>
                <a:latin typeface="HelvNeue Light for IBM"/>
              </a:endParaRPr>
            </a:p>
          </p:txBody>
        </p:sp>
      </p:grpSp>
      <p:sp>
        <p:nvSpPr>
          <p:cNvPr id="2" name="Title 1"/>
          <p:cNvSpPr>
            <a:spLocks noGrp="1"/>
          </p:cNvSpPr>
          <p:nvPr>
            <p:ph type="title"/>
          </p:nvPr>
        </p:nvSpPr>
        <p:spPr>
          <a:xfrm>
            <a:off x="328613" y="219076"/>
            <a:ext cx="8686800" cy="775597"/>
          </a:xfrm>
        </p:spPr>
        <p:txBody>
          <a:bodyPr/>
          <a:lstStyle/>
          <a:p>
            <a:r>
              <a:rPr lang="en-US" dirty="0"/>
              <a:t>Mapping The Atmosphere: </a:t>
            </a:r>
            <a:r>
              <a:rPr lang="en-US" dirty="0" smtClean="0"/>
              <a:t>a </a:t>
            </a:r>
            <a:r>
              <a:rPr lang="en-US" dirty="0"/>
              <a:t>Big Data </a:t>
            </a:r>
            <a:r>
              <a:rPr lang="en-US" dirty="0" smtClean="0"/>
              <a:t>and </a:t>
            </a:r>
            <a:r>
              <a:rPr lang="en-US" dirty="0" err="1"/>
              <a:t>IoT</a:t>
            </a:r>
            <a:r>
              <a:rPr lang="en-US" dirty="0"/>
              <a:t> Approach To Precise Weather</a:t>
            </a:r>
          </a:p>
        </p:txBody>
      </p:sp>
    </p:spTree>
    <p:extLst>
      <p:ext uri="{BB962C8B-B14F-4D97-AF65-F5344CB8AC3E}">
        <p14:creationId xmlns:p14="http://schemas.microsoft.com/office/powerpoint/2010/main" val="1565485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3" y="219076"/>
            <a:ext cx="8686800" cy="553998"/>
          </a:xfrm>
        </p:spPr>
        <p:txBody>
          <a:bodyPr/>
          <a:lstStyle/>
          <a:p>
            <a:r>
              <a:rPr lang="de-DE" sz="2000" dirty="0" smtClean="0"/>
              <a:t>Through the Personal Weather Station Network of &gt;190 000 sensors, </a:t>
            </a:r>
            <a:r>
              <a:rPr lang="en-US" sz="2000" dirty="0" smtClean="0"/>
              <a:t>The Weather Company offers industry-leading weather data coverage</a:t>
            </a:r>
            <a:endParaRPr lang="en-US" sz="2000" dirty="0"/>
          </a:p>
        </p:txBody>
      </p:sp>
      <p:grpSp>
        <p:nvGrpSpPr>
          <p:cNvPr id="5" name="Group 4"/>
          <p:cNvGrpSpPr/>
          <p:nvPr/>
        </p:nvGrpSpPr>
        <p:grpSpPr>
          <a:xfrm>
            <a:off x="928003" y="916466"/>
            <a:ext cx="6874876" cy="3974201"/>
            <a:chOff x="1376999" y="1477832"/>
            <a:chExt cx="6012324" cy="3475580"/>
          </a:xfrm>
        </p:grpSpPr>
        <p:pic>
          <p:nvPicPr>
            <p:cNvPr id="1524738" name="Picture 2" descr="http://vincent.readthedocs.org/en/latest/_images/world_map.png"/>
            <p:cNvPicPr>
              <a:picLocks noChangeAspect="1" noChangeArrowheads="1"/>
            </p:cNvPicPr>
            <p:nvPr/>
          </p:nvPicPr>
          <p:blipFill rotWithShape="1">
            <a:blip r:embed="rId2"/>
            <a:srcRect/>
            <a:stretch/>
          </p:blipFill>
          <p:spPr bwMode="auto">
            <a:xfrm>
              <a:off x="3681617" y="2582092"/>
              <a:ext cx="1564481" cy="978694"/>
            </a:xfrm>
            <a:prstGeom prst="rect">
              <a:avLst/>
            </a:prstGeom>
            <a:ln>
              <a:solidFill>
                <a:schemeClr val="tx1">
                  <a:lumMod val="65000"/>
                  <a:lumOff val="35000"/>
                </a:schemeClr>
              </a:solidFill>
            </a:ln>
            <a:effectLst/>
            <a:extLst>
              <a:ext uri="{909E8E84-426E-40DD-AFC4-6F175D3DCCD1}">
                <a14:hiddenFill xmlns:a14="http://schemas.microsoft.com/office/drawing/2010/main">
                  <a:solidFill>
                    <a:srgbClr val="FFFFFF"/>
                  </a:solidFill>
                </a14:hiddenFill>
              </a:ext>
            </a:extLst>
          </p:spPr>
        </p:pic>
        <p:sp>
          <p:nvSpPr>
            <p:cNvPr id="43012" name="Oval 1"/>
            <p:cNvSpPr>
              <a:spLocks noChangeArrowheads="1"/>
            </p:cNvSpPr>
            <p:nvPr/>
          </p:nvSpPr>
          <p:spPr bwMode="auto">
            <a:xfrm>
              <a:off x="3954270" y="2785573"/>
              <a:ext cx="81000" cy="81000"/>
            </a:xfrm>
            <a:prstGeom prst="ellipse">
              <a:avLst/>
            </a:prstGeom>
            <a:solidFill>
              <a:srgbClr val="FFA605"/>
            </a:solidFill>
            <a:ln w="9525" algn="ctr">
              <a:solidFill>
                <a:schemeClr val="bg1"/>
              </a:solidFill>
              <a:round/>
              <a:headEnd/>
              <a:tailEnd/>
            </a:ln>
          </p:spPr>
          <p:txBody>
            <a:bodyPr lIns="51428" tIns="25717" rIns="51428" bIns="25717"/>
            <a:lstStyle>
              <a:lvl1pPr defTabSz="684213">
                <a:defRPr>
                  <a:solidFill>
                    <a:schemeClr val="tx1"/>
                  </a:solidFill>
                  <a:latin typeface="Calibri" pitchFamily="34" charset="0"/>
                </a:defRPr>
              </a:lvl1pPr>
              <a:lvl2pPr marL="742950" indent="-285750" defTabSz="684213">
                <a:defRPr>
                  <a:solidFill>
                    <a:schemeClr val="tx1"/>
                  </a:solidFill>
                  <a:latin typeface="Calibri" pitchFamily="34" charset="0"/>
                </a:defRPr>
              </a:lvl2pPr>
              <a:lvl3pPr marL="1143000" indent="-228600" defTabSz="684213">
                <a:defRPr>
                  <a:solidFill>
                    <a:schemeClr val="tx1"/>
                  </a:solidFill>
                  <a:latin typeface="Calibri" pitchFamily="34" charset="0"/>
                </a:defRPr>
              </a:lvl3pPr>
              <a:lvl4pPr marL="1600200" indent="-228600" defTabSz="684213">
                <a:defRPr>
                  <a:solidFill>
                    <a:schemeClr val="tx1"/>
                  </a:solidFill>
                  <a:latin typeface="Calibri" pitchFamily="34" charset="0"/>
                </a:defRPr>
              </a:lvl4pPr>
              <a:lvl5pPr marL="2057400" indent="-228600" defTabSz="684213">
                <a:defRPr>
                  <a:solidFill>
                    <a:schemeClr val="tx1"/>
                  </a:solidFill>
                  <a:latin typeface="Calibri" pitchFamily="34" charset="0"/>
                </a:defRPr>
              </a:lvl5pPr>
              <a:lvl6pPr marL="2514600" indent="-228600" defTabSz="684213" fontAlgn="base">
                <a:spcBef>
                  <a:spcPct val="0"/>
                </a:spcBef>
                <a:spcAft>
                  <a:spcPct val="0"/>
                </a:spcAft>
                <a:defRPr>
                  <a:solidFill>
                    <a:schemeClr val="tx1"/>
                  </a:solidFill>
                  <a:latin typeface="Calibri" pitchFamily="34" charset="0"/>
                </a:defRPr>
              </a:lvl6pPr>
              <a:lvl7pPr marL="2971800" indent="-228600" defTabSz="684213" fontAlgn="base">
                <a:spcBef>
                  <a:spcPct val="0"/>
                </a:spcBef>
                <a:spcAft>
                  <a:spcPct val="0"/>
                </a:spcAft>
                <a:defRPr>
                  <a:solidFill>
                    <a:schemeClr val="tx1"/>
                  </a:solidFill>
                  <a:latin typeface="Calibri" pitchFamily="34" charset="0"/>
                </a:defRPr>
              </a:lvl7pPr>
              <a:lvl8pPr marL="3429000" indent="-228600" defTabSz="684213" fontAlgn="base">
                <a:spcBef>
                  <a:spcPct val="0"/>
                </a:spcBef>
                <a:spcAft>
                  <a:spcPct val="0"/>
                </a:spcAft>
                <a:defRPr>
                  <a:solidFill>
                    <a:schemeClr val="tx1"/>
                  </a:solidFill>
                  <a:latin typeface="Calibri" pitchFamily="34" charset="0"/>
                </a:defRPr>
              </a:lvl8pPr>
              <a:lvl9pPr marL="3886200" indent="-228600" defTabSz="684213" fontAlgn="base">
                <a:spcBef>
                  <a:spcPct val="0"/>
                </a:spcBef>
                <a:spcAft>
                  <a:spcPct val="0"/>
                </a:spcAft>
                <a:defRPr>
                  <a:solidFill>
                    <a:schemeClr val="tx1"/>
                  </a:solidFill>
                  <a:latin typeface="Calibri" pitchFamily="34" charset="0"/>
                </a:defRPr>
              </a:lvl9pPr>
            </a:lstStyle>
            <a:p>
              <a:pPr algn="ctr">
                <a:lnSpc>
                  <a:spcPct val="90000"/>
                </a:lnSpc>
              </a:pPr>
              <a:endParaRPr lang="en-US" altLang="en-US" sz="600">
                <a:solidFill>
                  <a:srgbClr val="6D6E70"/>
                </a:solidFill>
                <a:latin typeface="HelveticaNeueLT Std"/>
                <a:cs typeface="Arial" pitchFamily="34" charset="0"/>
              </a:endParaRPr>
            </a:p>
          </p:txBody>
        </p:sp>
        <p:cxnSp>
          <p:nvCxnSpPr>
            <p:cNvPr id="43013" name="Straight Connector 3"/>
            <p:cNvCxnSpPr>
              <a:cxnSpLocks noChangeShapeType="1"/>
            </p:cNvCxnSpPr>
            <p:nvPr/>
          </p:nvCxnSpPr>
          <p:spPr bwMode="auto">
            <a:xfrm>
              <a:off x="2646532" y="2229415"/>
              <a:ext cx="1337713" cy="595187"/>
            </a:xfrm>
            <a:prstGeom prst="line">
              <a:avLst/>
            </a:prstGeom>
            <a:noFill/>
            <a:ln w="12700" algn="ctr">
              <a:solidFill>
                <a:srgbClr val="FFA605"/>
              </a:solidFill>
              <a:prstDash val="solid"/>
              <a:round/>
              <a:headEnd/>
              <a:tailEnd/>
            </a:ln>
          </p:spPr>
        </p:cxnSp>
        <p:pic>
          <p:nvPicPr>
            <p:cNvPr id="17" name="Picture 10"/>
            <p:cNvPicPr>
              <a:picLocks noChangeAspect="1" noChangeArrowheads="1"/>
            </p:cNvPicPr>
            <p:nvPr/>
          </p:nvPicPr>
          <p:blipFill>
            <a:blip r:embed="rId3"/>
            <a:stretch>
              <a:fillRect/>
            </a:stretch>
          </p:blipFill>
          <p:spPr bwMode="auto">
            <a:xfrm>
              <a:off x="1378364" y="1629558"/>
              <a:ext cx="1529953" cy="1234679"/>
            </a:xfrm>
            <a:prstGeom prst="rect">
              <a:avLst/>
            </a:prstGeom>
            <a:solidFill>
              <a:schemeClr val="accent1"/>
            </a:solidFill>
            <a:ln w="19050" cap="flat" cmpd="sng" algn="ctr">
              <a:noFill/>
              <a:prstDash val="dash"/>
              <a:round/>
              <a:headEnd type="none" w="med" len="med"/>
              <a:tailEnd type="none" w="med" len="med"/>
            </a:ln>
            <a:effectLst/>
          </p:spPr>
        </p:pic>
        <p:sp>
          <p:nvSpPr>
            <p:cNvPr id="43015" name="Oval 20"/>
            <p:cNvSpPr>
              <a:spLocks noChangeArrowheads="1"/>
            </p:cNvSpPr>
            <p:nvPr/>
          </p:nvSpPr>
          <p:spPr bwMode="auto">
            <a:xfrm>
              <a:off x="4091192" y="3105504"/>
              <a:ext cx="81000" cy="81000"/>
            </a:xfrm>
            <a:prstGeom prst="ellipse">
              <a:avLst/>
            </a:prstGeom>
            <a:solidFill>
              <a:srgbClr val="FFA605"/>
            </a:solidFill>
            <a:ln w="9525" algn="ctr">
              <a:solidFill>
                <a:schemeClr val="bg1"/>
              </a:solidFill>
              <a:round/>
              <a:headEnd/>
              <a:tailEnd/>
            </a:ln>
          </p:spPr>
          <p:txBody>
            <a:bodyPr lIns="51428" tIns="25717" rIns="51428" bIns="25717"/>
            <a:lstStyle/>
            <a:p>
              <a:pPr algn="ctr" defTabSz="513160">
                <a:lnSpc>
                  <a:spcPct val="90000"/>
                </a:lnSpc>
              </a:pPr>
              <a:endParaRPr lang="en-US" altLang="en-US" sz="600">
                <a:solidFill>
                  <a:srgbClr val="191919"/>
                </a:solidFill>
                <a:latin typeface="HelveticaNeueLT Std"/>
                <a:cs typeface="Arial" pitchFamily="34" charset="0"/>
              </a:endParaRPr>
            </a:p>
          </p:txBody>
        </p:sp>
        <p:cxnSp>
          <p:nvCxnSpPr>
            <p:cNvPr id="43016" name="Straight Connector 21"/>
            <p:cNvCxnSpPr>
              <a:cxnSpLocks noChangeShapeType="1"/>
            </p:cNvCxnSpPr>
            <p:nvPr/>
          </p:nvCxnSpPr>
          <p:spPr bwMode="auto">
            <a:xfrm flipV="1">
              <a:off x="2646532" y="3149205"/>
              <a:ext cx="1452332" cy="371125"/>
            </a:xfrm>
            <a:prstGeom prst="line">
              <a:avLst/>
            </a:prstGeom>
            <a:noFill/>
            <a:ln w="12700" algn="ctr">
              <a:solidFill>
                <a:srgbClr val="FFA605"/>
              </a:solidFill>
              <a:prstDash val="solid"/>
              <a:round/>
              <a:headEnd/>
              <a:tailEnd/>
            </a:ln>
          </p:spPr>
        </p:cxnSp>
        <p:sp>
          <p:nvSpPr>
            <p:cNvPr id="43017" name="TextBox 7"/>
            <p:cNvSpPr txBox="1">
              <a:spLocks noChangeArrowheads="1"/>
            </p:cNvSpPr>
            <p:nvPr/>
          </p:nvSpPr>
          <p:spPr bwMode="auto">
            <a:xfrm>
              <a:off x="1378364" y="1477832"/>
              <a:ext cx="1529953" cy="135000"/>
            </a:xfrm>
            <a:prstGeom prst="rect">
              <a:avLst/>
            </a:prstGeom>
            <a:solidFill>
              <a:schemeClr val="bg1">
                <a:lumMod val="85000"/>
              </a:schemeClr>
            </a:solidFill>
            <a:ln>
              <a:noFill/>
            </a:ln>
            <a:extLst/>
          </p:spPr>
          <p:txBody>
            <a:bodyPr wrap="none" lIns="0" tIns="0" rIns="0" bIns="0" anchor="ctr">
              <a:no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r>
                <a:rPr lang="en-US" altLang="en-US" sz="750" b="1" dirty="0">
                  <a:solidFill>
                    <a:srgbClr val="6D6E70"/>
                  </a:solidFill>
                  <a:latin typeface="HelveticaNeueLT Std"/>
                </a:rPr>
                <a:t>Boston, USA</a:t>
              </a:r>
            </a:p>
          </p:txBody>
        </p:sp>
        <p:cxnSp>
          <p:nvCxnSpPr>
            <p:cNvPr id="43022" name="Straight Connector 29"/>
            <p:cNvCxnSpPr>
              <a:cxnSpLocks noChangeShapeType="1"/>
            </p:cNvCxnSpPr>
            <p:nvPr/>
          </p:nvCxnSpPr>
          <p:spPr bwMode="auto">
            <a:xfrm flipH="1" flipV="1">
              <a:off x="5184186" y="3349686"/>
              <a:ext cx="921546" cy="620271"/>
            </a:xfrm>
            <a:prstGeom prst="line">
              <a:avLst/>
            </a:prstGeom>
            <a:noFill/>
            <a:ln w="12700" algn="ctr">
              <a:solidFill>
                <a:srgbClr val="FFA605"/>
              </a:solidFill>
              <a:prstDash val="solid"/>
              <a:round/>
              <a:headEnd/>
              <a:tailEnd/>
            </a:ln>
          </p:spPr>
        </p:cxnSp>
        <p:cxnSp>
          <p:nvCxnSpPr>
            <p:cNvPr id="43024" name="Straight Connector 33"/>
            <p:cNvCxnSpPr>
              <a:cxnSpLocks noChangeShapeType="1"/>
            </p:cNvCxnSpPr>
            <p:nvPr/>
          </p:nvCxnSpPr>
          <p:spPr bwMode="auto">
            <a:xfrm flipH="1">
              <a:off x="4356804" y="2362612"/>
              <a:ext cx="1442937" cy="422961"/>
            </a:xfrm>
            <a:prstGeom prst="line">
              <a:avLst/>
            </a:prstGeom>
            <a:noFill/>
            <a:ln w="12700" algn="ctr">
              <a:solidFill>
                <a:srgbClr val="FFA605"/>
              </a:solidFill>
              <a:prstDash val="solid"/>
              <a:round/>
              <a:headEnd/>
              <a:tailEnd/>
            </a:ln>
          </p:spPr>
        </p:cxnSp>
        <p:pic>
          <p:nvPicPr>
            <p:cNvPr id="43025"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9673" y="1663629"/>
              <a:ext cx="2143125" cy="72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4739" name="Picture 3"/>
            <p:cNvPicPr>
              <a:picLocks noChangeAspect="1" noChangeArrowheads="1"/>
            </p:cNvPicPr>
            <p:nvPr/>
          </p:nvPicPr>
          <p:blipFill>
            <a:blip r:embed="rId5"/>
            <a:stretch>
              <a:fillRect/>
            </a:stretch>
          </p:blipFill>
          <p:spPr bwMode="auto">
            <a:xfrm>
              <a:off x="1376999" y="3095165"/>
              <a:ext cx="1532682" cy="1249547"/>
            </a:xfrm>
            <a:prstGeom prst="rect">
              <a:avLst/>
            </a:prstGeom>
            <a:solidFill>
              <a:schemeClr val="accent1"/>
            </a:solidFill>
            <a:ln w="19050" cap="flat" cmpd="sng" algn="ctr">
              <a:noFill/>
              <a:prstDash val="dash"/>
              <a:round/>
              <a:headEnd type="none" w="med" len="med"/>
              <a:tailEnd type="none" w="med" len="med"/>
            </a:ln>
            <a:effectLst/>
            <a:extLst>
              <a:ext uri="{91240B29-F687-4F45-9708-019B960494DF}">
                <a14:hiddenLine xmlns:a14="http://schemas.microsoft.com/office/drawing/2010/main" w="9525">
                  <a:solidFill>
                    <a:schemeClr val="tx1"/>
                  </a:solidFill>
                  <a:miter lim="800000"/>
                  <a:headEnd/>
                  <a:tailEnd/>
                </a14:hiddenLine>
              </a:ext>
            </a:extLst>
          </p:spPr>
        </p:pic>
        <p:pic>
          <p:nvPicPr>
            <p:cNvPr id="1524740" name="Picture 4"/>
            <p:cNvPicPr>
              <a:picLocks noChangeAspect="1" noChangeArrowheads="1"/>
            </p:cNvPicPr>
            <p:nvPr/>
          </p:nvPicPr>
          <p:blipFill>
            <a:blip r:embed="rId6"/>
            <a:stretch>
              <a:fillRect/>
            </a:stretch>
          </p:blipFill>
          <p:spPr bwMode="auto">
            <a:xfrm>
              <a:off x="5859370" y="1638967"/>
              <a:ext cx="1529953" cy="1180897"/>
            </a:xfrm>
            <a:prstGeom prst="rect">
              <a:avLst/>
            </a:prstGeom>
            <a:solidFill>
              <a:schemeClr val="accent1"/>
            </a:solidFill>
            <a:ln w="19050" cap="flat" cmpd="sng" algn="ctr">
              <a:noFill/>
              <a:prstDash val="dash"/>
              <a:round/>
              <a:headEnd type="none" w="med" len="med"/>
              <a:tailEnd type="none" w="med" len="med"/>
            </a:ln>
            <a:effectLst/>
            <a:extLst>
              <a:ext uri="{91240B29-F687-4F45-9708-019B960494DF}">
                <a14:hiddenLine xmlns:a14="http://schemas.microsoft.com/office/drawing/2010/main" w="9525">
                  <a:solidFill>
                    <a:schemeClr val="tx1"/>
                  </a:solidFill>
                  <a:miter lim="800000"/>
                  <a:headEnd/>
                  <a:tailEnd/>
                </a14:hiddenLine>
              </a:ext>
            </a:extLst>
          </p:spPr>
        </p:pic>
        <p:pic>
          <p:nvPicPr>
            <p:cNvPr id="1524741" name="Picture 5"/>
            <p:cNvPicPr>
              <a:picLocks noChangeAspect="1" noChangeArrowheads="1"/>
            </p:cNvPicPr>
            <p:nvPr/>
          </p:nvPicPr>
          <p:blipFill>
            <a:blip r:embed="rId7"/>
            <a:stretch>
              <a:fillRect/>
            </a:stretch>
          </p:blipFill>
          <p:spPr bwMode="auto">
            <a:xfrm>
              <a:off x="5859370" y="3095910"/>
              <a:ext cx="1525406" cy="1421849"/>
            </a:xfrm>
            <a:prstGeom prst="rect">
              <a:avLst/>
            </a:prstGeom>
            <a:solidFill>
              <a:schemeClr val="accent1"/>
            </a:solidFill>
            <a:ln w="19050" cap="flat" cmpd="sng" algn="ctr">
              <a:noFill/>
              <a:prstDash val="dash"/>
              <a:round/>
              <a:headEnd type="none" w="med" len="med"/>
              <a:tailEnd type="none" w="med" len="med"/>
            </a:ln>
            <a:effectLst/>
            <a:extLs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8"/>
            <a:stretch>
              <a:fillRect/>
            </a:stretch>
          </p:blipFill>
          <p:spPr>
            <a:xfrm>
              <a:off x="1376999" y="4425342"/>
              <a:ext cx="1185863" cy="379868"/>
            </a:xfrm>
            <a:prstGeom prst="rect">
              <a:avLst/>
            </a:prstGeom>
            <a:ln>
              <a:solidFill>
                <a:schemeClr val="tx1">
                  <a:lumMod val="50000"/>
                  <a:lumOff val="50000"/>
                </a:schemeClr>
              </a:solidFill>
            </a:ln>
            <a:effectLst/>
          </p:spPr>
        </p:pic>
        <p:pic>
          <p:nvPicPr>
            <p:cNvPr id="24" name="Picture 2"/>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91976" y="3846350"/>
              <a:ext cx="2101133" cy="110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7"/>
            <p:cNvSpPr txBox="1">
              <a:spLocks noChangeArrowheads="1"/>
            </p:cNvSpPr>
            <p:nvPr/>
          </p:nvSpPr>
          <p:spPr bwMode="auto">
            <a:xfrm>
              <a:off x="3391975" y="1478764"/>
              <a:ext cx="2094836" cy="184906"/>
            </a:xfrm>
            <a:prstGeom prst="rect">
              <a:avLst/>
            </a:prstGeom>
            <a:noFill/>
            <a:ln>
              <a:noFill/>
            </a:ln>
            <a:extLst/>
          </p:spPr>
          <p:txBody>
            <a:bodyPr wrap="none" lIns="0" tIns="0" rIns="0" bIns="0" anchor="ctr">
              <a:no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r>
                <a:rPr lang="en-US" altLang="en-US" sz="750" b="1" dirty="0">
                  <a:solidFill>
                    <a:srgbClr val="6D6E70"/>
                  </a:solidFill>
                  <a:latin typeface="HelveticaNeueLT Std"/>
                </a:rPr>
                <a:t>Personal weather sensors</a:t>
              </a:r>
            </a:p>
          </p:txBody>
        </p:sp>
        <p:sp>
          <p:nvSpPr>
            <p:cNvPr id="29" name="TextBox 7"/>
            <p:cNvSpPr txBox="1">
              <a:spLocks noChangeArrowheads="1"/>
            </p:cNvSpPr>
            <p:nvPr/>
          </p:nvSpPr>
          <p:spPr bwMode="auto">
            <a:xfrm>
              <a:off x="1378364" y="2943404"/>
              <a:ext cx="1529953" cy="135000"/>
            </a:xfrm>
            <a:prstGeom prst="rect">
              <a:avLst/>
            </a:prstGeom>
            <a:solidFill>
              <a:schemeClr val="bg1">
                <a:lumMod val="85000"/>
              </a:schemeClr>
            </a:solidFill>
            <a:ln>
              <a:noFill/>
            </a:ln>
            <a:extLst/>
          </p:spPr>
          <p:txBody>
            <a:bodyPr wrap="none" lIns="0" tIns="0" rIns="0" bIns="0" anchor="ctr">
              <a:no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r>
                <a:rPr lang="en-US" altLang="en-US" sz="750" b="1" dirty="0">
                  <a:solidFill>
                    <a:srgbClr val="6D6E70"/>
                  </a:solidFill>
                  <a:latin typeface="HelveticaNeueLT Std"/>
                </a:rPr>
                <a:t>Buenos Aires, Argentina</a:t>
              </a:r>
            </a:p>
          </p:txBody>
        </p:sp>
        <p:sp>
          <p:nvSpPr>
            <p:cNvPr id="32" name="TextBox 7"/>
            <p:cNvSpPr txBox="1">
              <a:spLocks noChangeArrowheads="1"/>
            </p:cNvSpPr>
            <p:nvPr/>
          </p:nvSpPr>
          <p:spPr bwMode="auto">
            <a:xfrm>
              <a:off x="5859370" y="1482089"/>
              <a:ext cx="1529953" cy="135000"/>
            </a:xfrm>
            <a:prstGeom prst="rect">
              <a:avLst/>
            </a:prstGeom>
            <a:solidFill>
              <a:schemeClr val="bg1">
                <a:lumMod val="85000"/>
              </a:schemeClr>
            </a:solidFill>
            <a:ln>
              <a:noFill/>
            </a:ln>
            <a:extLst/>
          </p:spPr>
          <p:txBody>
            <a:bodyPr wrap="none" lIns="0" tIns="0" rIns="0" bIns="0" anchor="ctr">
              <a:no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r>
                <a:rPr lang="en-US" altLang="en-US" sz="750" b="1" dirty="0" smtClean="0">
                  <a:solidFill>
                    <a:srgbClr val="6D6E70"/>
                  </a:solidFill>
                  <a:latin typeface="HelveticaNeueLT Std"/>
                </a:rPr>
                <a:t>Paris, France</a:t>
              </a:r>
              <a:endParaRPr lang="en-US" altLang="en-US" sz="750" b="1" dirty="0">
                <a:solidFill>
                  <a:srgbClr val="6D6E70"/>
                </a:solidFill>
                <a:latin typeface="HelveticaNeueLT Std"/>
              </a:endParaRPr>
            </a:p>
          </p:txBody>
        </p:sp>
        <p:sp>
          <p:nvSpPr>
            <p:cNvPr id="33" name="TextBox 7"/>
            <p:cNvSpPr txBox="1">
              <a:spLocks noChangeArrowheads="1"/>
            </p:cNvSpPr>
            <p:nvPr/>
          </p:nvSpPr>
          <p:spPr bwMode="auto">
            <a:xfrm>
              <a:off x="5857096" y="2947617"/>
              <a:ext cx="1529953" cy="135000"/>
            </a:xfrm>
            <a:prstGeom prst="rect">
              <a:avLst/>
            </a:prstGeom>
            <a:solidFill>
              <a:schemeClr val="bg1">
                <a:lumMod val="85000"/>
              </a:schemeClr>
            </a:solidFill>
            <a:ln>
              <a:noFill/>
            </a:ln>
            <a:extLst/>
          </p:spPr>
          <p:txBody>
            <a:bodyPr wrap="none" lIns="0" tIns="0" rIns="0" bIns="0" anchor="ctr">
              <a:no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pPr>
              <a:r>
                <a:rPr lang="en-US" altLang="en-US" sz="750" b="1" dirty="0">
                  <a:solidFill>
                    <a:srgbClr val="6D6E70"/>
                  </a:solidFill>
                  <a:latin typeface="HelveticaNeueLT Std"/>
                </a:rPr>
                <a:t>Sydney, Australia</a:t>
              </a:r>
            </a:p>
          </p:txBody>
        </p:sp>
        <p:sp>
          <p:nvSpPr>
            <p:cNvPr id="37" name="Oval 1"/>
            <p:cNvSpPr>
              <a:spLocks noChangeArrowheads="1"/>
            </p:cNvSpPr>
            <p:nvPr/>
          </p:nvSpPr>
          <p:spPr bwMode="auto">
            <a:xfrm>
              <a:off x="5143686" y="3308669"/>
              <a:ext cx="81000" cy="81000"/>
            </a:xfrm>
            <a:prstGeom prst="ellipse">
              <a:avLst/>
            </a:prstGeom>
            <a:solidFill>
              <a:srgbClr val="FFA605"/>
            </a:solidFill>
            <a:ln w="9525" algn="ctr">
              <a:solidFill>
                <a:schemeClr val="bg1"/>
              </a:solidFill>
              <a:round/>
              <a:headEnd/>
              <a:tailEnd/>
            </a:ln>
          </p:spPr>
          <p:txBody>
            <a:bodyPr lIns="51428" tIns="25717" rIns="51428" bIns="25717"/>
            <a:lstStyle>
              <a:lvl1pPr defTabSz="684213">
                <a:defRPr>
                  <a:solidFill>
                    <a:schemeClr val="tx1"/>
                  </a:solidFill>
                  <a:latin typeface="Calibri" pitchFamily="34" charset="0"/>
                </a:defRPr>
              </a:lvl1pPr>
              <a:lvl2pPr marL="742950" indent="-285750" defTabSz="684213">
                <a:defRPr>
                  <a:solidFill>
                    <a:schemeClr val="tx1"/>
                  </a:solidFill>
                  <a:latin typeface="Calibri" pitchFamily="34" charset="0"/>
                </a:defRPr>
              </a:lvl2pPr>
              <a:lvl3pPr marL="1143000" indent="-228600" defTabSz="684213">
                <a:defRPr>
                  <a:solidFill>
                    <a:schemeClr val="tx1"/>
                  </a:solidFill>
                  <a:latin typeface="Calibri" pitchFamily="34" charset="0"/>
                </a:defRPr>
              </a:lvl3pPr>
              <a:lvl4pPr marL="1600200" indent="-228600" defTabSz="684213">
                <a:defRPr>
                  <a:solidFill>
                    <a:schemeClr val="tx1"/>
                  </a:solidFill>
                  <a:latin typeface="Calibri" pitchFamily="34" charset="0"/>
                </a:defRPr>
              </a:lvl4pPr>
              <a:lvl5pPr marL="2057400" indent="-228600" defTabSz="684213">
                <a:defRPr>
                  <a:solidFill>
                    <a:schemeClr val="tx1"/>
                  </a:solidFill>
                  <a:latin typeface="Calibri" pitchFamily="34" charset="0"/>
                </a:defRPr>
              </a:lvl5pPr>
              <a:lvl6pPr marL="2514600" indent="-228600" defTabSz="684213" fontAlgn="base">
                <a:spcBef>
                  <a:spcPct val="0"/>
                </a:spcBef>
                <a:spcAft>
                  <a:spcPct val="0"/>
                </a:spcAft>
                <a:defRPr>
                  <a:solidFill>
                    <a:schemeClr val="tx1"/>
                  </a:solidFill>
                  <a:latin typeface="Calibri" pitchFamily="34" charset="0"/>
                </a:defRPr>
              </a:lvl6pPr>
              <a:lvl7pPr marL="2971800" indent="-228600" defTabSz="684213" fontAlgn="base">
                <a:spcBef>
                  <a:spcPct val="0"/>
                </a:spcBef>
                <a:spcAft>
                  <a:spcPct val="0"/>
                </a:spcAft>
                <a:defRPr>
                  <a:solidFill>
                    <a:schemeClr val="tx1"/>
                  </a:solidFill>
                  <a:latin typeface="Calibri" pitchFamily="34" charset="0"/>
                </a:defRPr>
              </a:lvl7pPr>
              <a:lvl8pPr marL="3429000" indent="-228600" defTabSz="684213" fontAlgn="base">
                <a:spcBef>
                  <a:spcPct val="0"/>
                </a:spcBef>
                <a:spcAft>
                  <a:spcPct val="0"/>
                </a:spcAft>
                <a:defRPr>
                  <a:solidFill>
                    <a:schemeClr val="tx1"/>
                  </a:solidFill>
                  <a:latin typeface="Calibri" pitchFamily="34" charset="0"/>
                </a:defRPr>
              </a:lvl8pPr>
              <a:lvl9pPr marL="3886200" indent="-228600" defTabSz="684213" fontAlgn="base">
                <a:spcBef>
                  <a:spcPct val="0"/>
                </a:spcBef>
                <a:spcAft>
                  <a:spcPct val="0"/>
                </a:spcAft>
                <a:defRPr>
                  <a:solidFill>
                    <a:schemeClr val="tx1"/>
                  </a:solidFill>
                  <a:latin typeface="Calibri" pitchFamily="34" charset="0"/>
                </a:defRPr>
              </a:lvl9pPr>
            </a:lstStyle>
            <a:p>
              <a:pPr algn="ctr">
                <a:lnSpc>
                  <a:spcPct val="90000"/>
                </a:lnSpc>
              </a:pPr>
              <a:endParaRPr lang="en-US" altLang="en-US" sz="600">
                <a:solidFill>
                  <a:srgbClr val="6D6E70"/>
                </a:solidFill>
                <a:latin typeface="HelveticaNeueLT Std"/>
                <a:cs typeface="Arial" pitchFamily="34" charset="0"/>
              </a:endParaRPr>
            </a:p>
          </p:txBody>
        </p:sp>
        <p:sp>
          <p:nvSpPr>
            <p:cNvPr id="36" name="Oval 1"/>
            <p:cNvSpPr>
              <a:spLocks noChangeArrowheads="1"/>
            </p:cNvSpPr>
            <p:nvPr/>
          </p:nvSpPr>
          <p:spPr bwMode="auto">
            <a:xfrm>
              <a:off x="4341342" y="2748729"/>
              <a:ext cx="81000" cy="81000"/>
            </a:xfrm>
            <a:prstGeom prst="ellipse">
              <a:avLst/>
            </a:prstGeom>
            <a:solidFill>
              <a:srgbClr val="FFA605"/>
            </a:solidFill>
            <a:ln w="9525" algn="ctr">
              <a:solidFill>
                <a:schemeClr val="bg1"/>
              </a:solidFill>
              <a:round/>
              <a:headEnd/>
              <a:tailEnd/>
            </a:ln>
          </p:spPr>
          <p:txBody>
            <a:bodyPr lIns="51428" tIns="25717" rIns="51428" bIns="25717"/>
            <a:lstStyle>
              <a:lvl1pPr defTabSz="684213">
                <a:defRPr>
                  <a:solidFill>
                    <a:schemeClr val="tx1"/>
                  </a:solidFill>
                  <a:latin typeface="Calibri" pitchFamily="34" charset="0"/>
                </a:defRPr>
              </a:lvl1pPr>
              <a:lvl2pPr marL="742950" indent="-285750" defTabSz="684213">
                <a:defRPr>
                  <a:solidFill>
                    <a:schemeClr val="tx1"/>
                  </a:solidFill>
                  <a:latin typeface="Calibri" pitchFamily="34" charset="0"/>
                </a:defRPr>
              </a:lvl2pPr>
              <a:lvl3pPr marL="1143000" indent="-228600" defTabSz="684213">
                <a:defRPr>
                  <a:solidFill>
                    <a:schemeClr val="tx1"/>
                  </a:solidFill>
                  <a:latin typeface="Calibri" pitchFamily="34" charset="0"/>
                </a:defRPr>
              </a:lvl3pPr>
              <a:lvl4pPr marL="1600200" indent="-228600" defTabSz="684213">
                <a:defRPr>
                  <a:solidFill>
                    <a:schemeClr val="tx1"/>
                  </a:solidFill>
                  <a:latin typeface="Calibri" pitchFamily="34" charset="0"/>
                </a:defRPr>
              </a:lvl4pPr>
              <a:lvl5pPr marL="2057400" indent="-228600" defTabSz="684213">
                <a:defRPr>
                  <a:solidFill>
                    <a:schemeClr val="tx1"/>
                  </a:solidFill>
                  <a:latin typeface="Calibri" pitchFamily="34" charset="0"/>
                </a:defRPr>
              </a:lvl5pPr>
              <a:lvl6pPr marL="2514600" indent="-228600" defTabSz="684213" fontAlgn="base">
                <a:spcBef>
                  <a:spcPct val="0"/>
                </a:spcBef>
                <a:spcAft>
                  <a:spcPct val="0"/>
                </a:spcAft>
                <a:defRPr>
                  <a:solidFill>
                    <a:schemeClr val="tx1"/>
                  </a:solidFill>
                  <a:latin typeface="Calibri" pitchFamily="34" charset="0"/>
                </a:defRPr>
              </a:lvl6pPr>
              <a:lvl7pPr marL="2971800" indent="-228600" defTabSz="684213" fontAlgn="base">
                <a:spcBef>
                  <a:spcPct val="0"/>
                </a:spcBef>
                <a:spcAft>
                  <a:spcPct val="0"/>
                </a:spcAft>
                <a:defRPr>
                  <a:solidFill>
                    <a:schemeClr val="tx1"/>
                  </a:solidFill>
                  <a:latin typeface="Calibri" pitchFamily="34" charset="0"/>
                </a:defRPr>
              </a:lvl7pPr>
              <a:lvl8pPr marL="3429000" indent="-228600" defTabSz="684213" fontAlgn="base">
                <a:spcBef>
                  <a:spcPct val="0"/>
                </a:spcBef>
                <a:spcAft>
                  <a:spcPct val="0"/>
                </a:spcAft>
                <a:defRPr>
                  <a:solidFill>
                    <a:schemeClr val="tx1"/>
                  </a:solidFill>
                  <a:latin typeface="Calibri" pitchFamily="34" charset="0"/>
                </a:defRPr>
              </a:lvl8pPr>
              <a:lvl9pPr marL="3886200" indent="-228600" defTabSz="684213" fontAlgn="base">
                <a:spcBef>
                  <a:spcPct val="0"/>
                </a:spcBef>
                <a:spcAft>
                  <a:spcPct val="0"/>
                </a:spcAft>
                <a:defRPr>
                  <a:solidFill>
                    <a:schemeClr val="tx1"/>
                  </a:solidFill>
                  <a:latin typeface="Calibri" pitchFamily="34" charset="0"/>
                </a:defRPr>
              </a:lvl9pPr>
            </a:lstStyle>
            <a:p>
              <a:pPr algn="ctr">
                <a:lnSpc>
                  <a:spcPct val="90000"/>
                </a:lnSpc>
              </a:pPr>
              <a:endParaRPr lang="en-US" altLang="en-US" sz="600">
                <a:solidFill>
                  <a:srgbClr val="6D6E70"/>
                </a:solidFill>
                <a:latin typeface="HelveticaNeueLT Std"/>
                <a:cs typeface="Arial" pitchFamily="34" charset="0"/>
              </a:endParaRPr>
            </a:p>
          </p:txBody>
        </p:sp>
      </p:grpSp>
    </p:spTree>
    <p:extLst>
      <p:ext uri="{BB962C8B-B14F-4D97-AF65-F5344CB8AC3E}">
        <p14:creationId xmlns:p14="http://schemas.microsoft.com/office/powerpoint/2010/main" val="253472808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05400" y="2038350"/>
            <a:ext cx="2897188" cy="218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3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73188" y="2044700"/>
            <a:ext cx="2665412" cy="2355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8" name="Rectangle 4"/>
          <p:cNvSpPr>
            <a:spLocks noChangeArrowheads="1"/>
          </p:cNvSpPr>
          <p:nvPr/>
        </p:nvSpPr>
        <p:spPr bwMode="auto">
          <a:xfrm>
            <a:off x="533400" y="361950"/>
            <a:ext cx="8610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8844" tIns="54421" rIns="108844" bIns="54421" anchor="ctr"/>
          <a:lstStyle/>
          <a:p>
            <a:pPr defTabSz="408163" fontAlgn="auto">
              <a:spcBef>
                <a:spcPts val="0"/>
              </a:spcBef>
              <a:spcAft>
                <a:spcPts val="0"/>
              </a:spcAft>
              <a:defRPr/>
            </a:pPr>
            <a:endParaRPr lang="en-US" sz="4300" b="1">
              <a:solidFill>
                <a:srgbClr val="3399FF"/>
              </a:solidFill>
              <a:latin typeface="Arial"/>
              <a:ea typeface="+mn-ea"/>
              <a:cs typeface="Arial"/>
            </a:endParaRPr>
          </a:p>
        </p:txBody>
      </p:sp>
      <p:cxnSp>
        <p:nvCxnSpPr>
          <p:cNvPr id="3" name="Straight Connector 2"/>
          <p:cNvCxnSpPr/>
          <p:nvPr/>
        </p:nvCxnSpPr>
        <p:spPr bwMode="auto">
          <a:xfrm>
            <a:off x="4495800" y="1657350"/>
            <a:ext cx="0" cy="3276600"/>
          </a:xfrm>
          <a:prstGeom prst="line">
            <a:avLst/>
          </a:prstGeom>
          <a:solidFill>
            <a:srgbClr val="00B8FF"/>
          </a:solidFill>
          <a:ln w="34925" cap="flat" cmpd="sng" algn="ctr">
            <a:solidFill>
              <a:schemeClr val="bg2"/>
            </a:solidFill>
            <a:prstDash val="solid"/>
            <a:round/>
            <a:headEnd type="none" w="med" len="med"/>
            <a:tailEnd type="none" w="med" len="med"/>
          </a:ln>
          <a:effectLst/>
        </p:spPr>
      </p:cxnSp>
      <p:sp>
        <p:nvSpPr>
          <p:cNvPr id="16" name="Rectangle 15"/>
          <p:cNvSpPr/>
          <p:nvPr/>
        </p:nvSpPr>
        <p:spPr>
          <a:xfrm>
            <a:off x="533400" y="817888"/>
            <a:ext cx="8610600" cy="1144262"/>
          </a:xfrm>
          <a:prstGeom prst="rect">
            <a:avLst/>
          </a:prstGeom>
        </p:spPr>
        <p:txBody>
          <a:bodyPr lIns="81634" tIns="40818" rIns="81634" bIns="40818">
            <a:spAutoFit/>
          </a:bodyPr>
          <a:lstStyle/>
          <a:p>
            <a:pPr marL="255103" indent="-255103" defTabSz="408163" fontAlgn="auto">
              <a:spcBef>
                <a:spcPts val="0"/>
              </a:spcBef>
              <a:spcAft>
                <a:spcPts val="0"/>
              </a:spcAft>
              <a:buFont typeface="Arial" panose="020B0604020202020204" pitchFamily="34" charset="0"/>
              <a:buChar char="•"/>
              <a:defRPr/>
            </a:pPr>
            <a:r>
              <a:rPr lang="en-US" sz="1400" b="1" dirty="0">
                <a:solidFill>
                  <a:srgbClr val="1B2F7C"/>
                </a:solidFill>
                <a:latin typeface="Arial"/>
                <a:cs typeface="Arial"/>
              </a:rPr>
              <a:t>2850 </a:t>
            </a:r>
            <a:r>
              <a:rPr lang="en-US" sz="1400" dirty="0">
                <a:solidFill>
                  <a:srgbClr val="1B2F7C"/>
                </a:solidFill>
                <a:latin typeface="Arial"/>
                <a:cs typeface="Arial"/>
              </a:rPr>
              <a:t>Personal Weather Stations in Belgium</a:t>
            </a:r>
          </a:p>
          <a:p>
            <a:pPr marL="255103" indent="-255103" defTabSz="408163" fontAlgn="auto">
              <a:spcBef>
                <a:spcPts val="0"/>
              </a:spcBef>
              <a:spcAft>
                <a:spcPts val="0"/>
              </a:spcAft>
              <a:buFont typeface="Arial" panose="020B0604020202020204" pitchFamily="34" charset="0"/>
              <a:buChar char="•"/>
              <a:defRPr/>
            </a:pPr>
            <a:r>
              <a:rPr lang="en-US" sz="1400" b="1" dirty="0">
                <a:solidFill>
                  <a:srgbClr val="1B2F7C"/>
                </a:solidFill>
                <a:latin typeface="Arial"/>
                <a:ea typeface="MS Gothic" panose="020B0609070205080204" pitchFamily="49" charset="-128"/>
                <a:cs typeface="Arial"/>
              </a:rPr>
              <a:t>28 </a:t>
            </a:r>
            <a:r>
              <a:rPr lang="en-US" sz="1400" dirty="0">
                <a:solidFill>
                  <a:srgbClr val="1B2F7C"/>
                </a:solidFill>
                <a:latin typeface="Arial"/>
                <a:ea typeface="MS Gothic" panose="020B0609070205080204" pitchFamily="49" charset="-128"/>
                <a:cs typeface="Arial"/>
              </a:rPr>
              <a:t>Government Weather Stations</a:t>
            </a:r>
          </a:p>
          <a:p>
            <a:pPr marL="255103" indent="-255103" defTabSz="408163" fontAlgn="auto">
              <a:spcBef>
                <a:spcPts val="0"/>
              </a:spcBef>
              <a:spcAft>
                <a:spcPts val="0"/>
              </a:spcAft>
              <a:buFont typeface="Arial" panose="020B0604020202020204" pitchFamily="34" charset="0"/>
              <a:buChar char="•"/>
              <a:defRPr/>
            </a:pPr>
            <a:r>
              <a:rPr lang="en-US" sz="1400" b="1" dirty="0">
                <a:solidFill>
                  <a:srgbClr val="1B2F7C"/>
                </a:solidFill>
                <a:latin typeface="Arial"/>
                <a:cs typeface="Arial"/>
              </a:rPr>
              <a:t>PWS </a:t>
            </a:r>
            <a:r>
              <a:rPr lang="en-US" sz="1400" dirty="0">
                <a:solidFill>
                  <a:srgbClr val="1B2F7C"/>
                </a:solidFill>
                <a:latin typeface="Arial"/>
                <a:cs typeface="Arial"/>
              </a:rPr>
              <a:t>report every </a:t>
            </a:r>
            <a:r>
              <a:rPr lang="en-US" sz="1400" b="1" dirty="0">
                <a:solidFill>
                  <a:srgbClr val="1B2F7C"/>
                </a:solidFill>
                <a:latin typeface="Arial"/>
                <a:cs typeface="Arial"/>
              </a:rPr>
              <a:t>5 min </a:t>
            </a:r>
            <a:r>
              <a:rPr lang="en-US" sz="1400" dirty="0">
                <a:solidFill>
                  <a:srgbClr val="1B2F7C"/>
                </a:solidFill>
                <a:latin typeface="Arial"/>
                <a:cs typeface="Arial"/>
              </a:rPr>
              <a:t>/ </a:t>
            </a:r>
            <a:r>
              <a:rPr lang="en-US" sz="1400" b="1" dirty="0">
                <a:solidFill>
                  <a:srgbClr val="1B2F7C"/>
                </a:solidFill>
                <a:latin typeface="Arial"/>
                <a:cs typeface="Arial"/>
              </a:rPr>
              <a:t>Government </a:t>
            </a:r>
            <a:r>
              <a:rPr lang="en-US" sz="1400" dirty="0">
                <a:solidFill>
                  <a:srgbClr val="1B2F7C"/>
                </a:solidFill>
                <a:latin typeface="Arial"/>
                <a:cs typeface="Arial"/>
              </a:rPr>
              <a:t>report every hour</a:t>
            </a:r>
            <a:endParaRPr lang="en-US" sz="1400" b="1" dirty="0">
              <a:solidFill>
                <a:srgbClr val="1B2F7C"/>
              </a:solidFill>
              <a:latin typeface="Arial"/>
              <a:cs typeface="Arial"/>
            </a:endParaRPr>
          </a:p>
          <a:p>
            <a:pPr defTabSz="408163" fontAlgn="auto">
              <a:spcBef>
                <a:spcPts val="0"/>
              </a:spcBef>
              <a:spcAft>
                <a:spcPts val="0"/>
              </a:spcAft>
              <a:defRPr/>
            </a:pPr>
            <a:endParaRPr lang="en-US" sz="1400" b="1" dirty="0">
              <a:solidFill>
                <a:srgbClr val="1B2F7C"/>
              </a:solidFill>
              <a:latin typeface="Arial"/>
              <a:cs typeface="Arial"/>
            </a:endParaRPr>
          </a:p>
          <a:p>
            <a:pPr defTabSz="408163" fontAlgn="auto">
              <a:spcBef>
                <a:spcPts val="0"/>
              </a:spcBef>
              <a:spcAft>
                <a:spcPts val="0"/>
              </a:spcAft>
              <a:defRPr/>
            </a:pPr>
            <a:endParaRPr lang="en-US" sz="1300" dirty="0">
              <a:solidFill>
                <a:srgbClr val="000000"/>
              </a:solidFill>
              <a:latin typeface="Arial"/>
              <a:cs typeface="Arial"/>
            </a:endParaRPr>
          </a:p>
        </p:txBody>
      </p:sp>
      <p:sp>
        <p:nvSpPr>
          <p:cNvPr id="44039" name="Text Box 11"/>
          <p:cNvSpPr txBox="1">
            <a:spLocks noChangeArrowheads="1"/>
          </p:cNvSpPr>
          <p:nvPr/>
        </p:nvSpPr>
        <p:spPr bwMode="auto">
          <a:xfrm>
            <a:off x="4724400" y="4324350"/>
            <a:ext cx="3889375" cy="500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8844" tIns="54421" rIns="108844" bIns="54421">
            <a:spAutoFit/>
          </a:bodyPr>
          <a:lstStyle>
            <a:lvl1pPr defTabSz="457200">
              <a:defRPr sz="1300">
                <a:solidFill>
                  <a:schemeClr val="tx1"/>
                </a:solidFill>
                <a:latin typeface="Arial" charset="0"/>
                <a:ea typeface="ＭＳ Ｐゴシック" charset="0"/>
                <a:cs typeface="Calibri" charset="0"/>
              </a:defRPr>
            </a:lvl1pPr>
            <a:lvl2pPr marL="742950" indent="-285750" defTabSz="457200">
              <a:defRPr sz="1300">
                <a:solidFill>
                  <a:schemeClr val="tx1"/>
                </a:solidFill>
                <a:latin typeface="Arial" charset="0"/>
                <a:ea typeface="Calibri" charset="0"/>
                <a:cs typeface="Calibri" charset="0"/>
              </a:defRPr>
            </a:lvl2pPr>
            <a:lvl3pPr marL="1143000" indent="-228600" defTabSz="457200">
              <a:defRPr sz="1300">
                <a:solidFill>
                  <a:schemeClr val="tx1"/>
                </a:solidFill>
                <a:latin typeface="Arial" charset="0"/>
                <a:ea typeface="Calibri" charset="0"/>
                <a:cs typeface="Calibri" charset="0"/>
              </a:defRPr>
            </a:lvl3pPr>
            <a:lvl4pPr marL="1600200" indent="-228600" defTabSz="457200">
              <a:defRPr sz="1300">
                <a:solidFill>
                  <a:schemeClr val="tx1"/>
                </a:solidFill>
                <a:latin typeface="Arial" charset="0"/>
                <a:ea typeface="Calibri" charset="0"/>
                <a:cs typeface="Calibri" charset="0"/>
              </a:defRPr>
            </a:lvl4pPr>
            <a:lvl5pPr marL="2057400" indent="-228600" defTabSz="457200">
              <a:defRPr sz="1300">
                <a:solidFill>
                  <a:schemeClr val="tx1"/>
                </a:solidFill>
                <a:latin typeface="Arial" charset="0"/>
                <a:ea typeface="Calibri" charset="0"/>
                <a:cs typeface="Calibri" charset="0"/>
              </a:defRPr>
            </a:lvl5pPr>
            <a:lvl6pPr marL="2514600" indent="-228600" defTabSz="457200" eaLnBrk="0" hangingPunct="0">
              <a:buFont typeface="Arial" charset="0"/>
              <a:defRPr sz="1300">
                <a:solidFill>
                  <a:schemeClr val="tx1"/>
                </a:solidFill>
                <a:latin typeface="Arial" charset="0"/>
                <a:ea typeface="Calibri" charset="0"/>
                <a:cs typeface="Calibri" charset="0"/>
              </a:defRPr>
            </a:lvl6pPr>
            <a:lvl7pPr marL="2971800" indent="-228600" defTabSz="457200" eaLnBrk="0" hangingPunct="0">
              <a:buFont typeface="Arial" charset="0"/>
              <a:defRPr sz="1300">
                <a:solidFill>
                  <a:schemeClr val="tx1"/>
                </a:solidFill>
                <a:latin typeface="Arial" charset="0"/>
                <a:ea typeface="Calibri" charset="0"/>
                <a:cs typeface="Calibri" charset="0"/>
              </a:defRPr>
            </a:lvl7pPr>
            <a:lvl8pPr marL="3429000" indent="-228600" defTabSz="457200" eaLnBrk="0" hangingPunct="0">
              <a:buFont typeface="Arial" charset="0"/>
              <a:defRPr sz="1300">
                <a:solidFill>
                  <a:schemeClr val="tx1"/>
                </a:solidFill>
                <a:latin typeface="Arial" charset="0"/>
                <a:ea typeface="Calibri" charset="0"/>
                <a:cs typeface="Calibri" charset="0"/>
              </a:defRPr>
            </a:lvl8pPr>
            <a:lvl9pPr marL="3886200" indent="-228600" defTabSz="457200" eaLnBrk="0" hangingPunct="0">
              <a:buFont typeface="Arial" charset="0"/>
              <a:defRPr sz="1300">
                <a:solidFill>
                  <a:schemeClr val="tx1"/>
                </a:solidFill>
                <a:latin typeface="Arial" charset="0"/>
                <a:ea typeface="Calibri" charset="0"/>
                <a:cs typeface="Calibri" charset="0"/>
              </a:defRPr>
            </a:lvl9pPr>
          </a:lstStyle>
          <a:p>
            <a:pPr algn="ctr" fontAlgn="auto">
              <a:lnSpc>
                <a:spcPct val="70000"/>
              </a:lnSpc>
              <a:spcBef>
                <a:spcPct val="50000"/>
              </a:spcBef>
              <a:spcAft>
                <a:spcPts val="0"/>
              </a:spcAft>
            </a:pPr>
            <a:r>
              <a:rPr lang="en-US" dirty="0">
                <a:solidFill>
                  <a:srgbClr val="808080"/>
                </a:solidFill>
                <a:latin typeface="Arial"/>
                <a:ea typeface="MS Gothic" charset="0"/>
                <a:cs typeface="Arial"/>
              </a:rPr>
              <a:t>Public Sources vs. </a:t>
            </a:r>
            <a:endParaRPr lang="en-US" dirty="0" smtClean="0">
              <a:solidFill>
                <a:srgbClr val="808080"/>
              </a:solidFill>
              <a:latin typeface="Arial"/>
              <a:ea typeface="MS Gothic" charset="0"/>
              <a:cs typeface="Arial"/>
            </a:endParaRPr>
          </a:p>
          <a:p>
            <a:pPr algn="ctr" fontAlgn="auto">
              <a:lnSpc>
                <a:spcPct val="70000"/>
              </a:lnSpc>
              <a:spcBef>
                <a:spcPct val="50000"/>
              </a:spcBef>
              <a:spcAft>
                <a:spcPts val="0"/>
              </a:spcAft>
            </a:pPr>
            <a:r>
              <a:rPr lang="en-US" dirty="0" smtClean="0">
                <a:solidFill>
                  <a:srgbClr val="808080"/>
                </a:solidFill>
                <a:latin typeface="Arial"/>
                <a:ea typeface="MS Gothic" charset="0"/>
                <a:cs typeface="Arial"/>
              </a:rPr>
              <a:t>The </a:t>
            </a:r>
            <a:r>
              <a:rPr lang="en-US" dirty="0">
                <a:solidFill>
                  <a:srgbClr val="808080"/>
                </a:solidFill>
                <a:latin typeface="Arial"/>
                <a:ea typeface="MS Gothic" charset="0"/>
                <a:cs typeface="Arial"/>
              </a:rPr>
              <a:t>Weather Company Stations</a:t>
            </a:r>
          </a:p>
        </p:txBody>
      </p:sp>
      <p:sp>
        <p:nvSpPr>
          <p:cNvPr id="44040" name="TextBox 20"/>
          <p:cNvSpPr txBox="1">
            <a:spLocks noChangeArrowheads="1"/>
          </p:cNvSpPr>
          <p:nvPr/>
        </p:nvSpPr>
        <p:spPr bwMode="auto">
          <a:xfrm>
            <a:off x="1168400" y="1657350"/>
            <a:ext cx="30988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1634" tIns="40818" rIns="81634" bIns="40818">
            <a:spAutoFit/>
          </a:bodyPr>
          <a:lstStyle>
            <a:lvl1pPr defTabSz="457200">
              <a:defRPr sz="1300">
                <a:solidFill>
                  <a:schemeClr val="tx1"/>
                </a:solidFill>
                <a:latin typeface="Arial" charset="0"/>
                <a:ea typeface="ＭＳ Ｐゴシック" charset="0"/>
                <a:cs typeface="Calibri" charset="0"/>
              </a:defRPr>
            </a:lvl1pPr>
            <a:lvl2pPr marL="742950" indent="-285750" defTabSz="457200">
              <a:defRPr sz="1300">
                <a:solidFill>
                  <a:schemeClr val="tx1"/>
                </a:solidFill>
                <a:latin typeface="Arial" charset="0"/>
                <a:ea typeface="Calibri" charset="0"/>
                <a:cs typeface="Calibri" charset="0"/>
              </a:defRPr>
            </a:lvl2pPr>
            <a:lvl3pPr marL="1143000" indent="-228600" defTabSz="457200">
              <a:defRPr sz="1300">
                <a:solidFill>
                  <a:schemeClr val="tx1"/>
                </a:solidFill>
                <a:latin typeface="Arial" charset="0"/>
                <a:ea typeface="Calibri" charset="0"/>
                <a:cs typeface="Calibri" charset="0"/>
              </a:defRPr>
            </a:lvl3pPr>
            <a:lvl4pPr marL="1600200" indent="-228600" defTabSz="457200">
              <a:defRPr sz="1300">
                <a:solidFill>
                  <a:schemeClr val="tx1"/>
                </a:solidFill>
                <a:latin typeface="Arial" charset="0"/>
                <a:ea typeface="Calibri" charset="0"/>
                <a:cs typeface="Calibri" charset="0"/>
              </a:defRPr>
            </a:lvl4pPr>
            <a:lvl5pPr marL="2057400" indent="-228600" defTabSz="457200">
              <a:defRPr sz="1300">
                <a:solidFill>
                  <a:schemeClr val="tx1"/>
                </a:solidFill>
                <a:latin typeface="Arial" charset="0"/>
                <a:ea typeface="Calibri" charset="0"/>
                <a:cs typeface="Calibri" charset="0"/>
              </a:defRPr>
            </a:lvl5pPr>
            <a:lvl6pPr marL="2514600" indent="-228600" defTabSz="457200" eaLnBrk="0" hangingPunct="0">
              <a:buFont typeface="Arial" charset="0"/>
              <a:defRPr sz="1300">
                <a:solidFill>
                  <a:schemeClr val="tx1"/>
                </a:solidFill>
                <a:latin typeface="Arial" charset="0"/>
                <a:ea typeface="Calibri" charset="0"/>
                <a:cs typeface="Calibri" charset="0"/>
              </a:defRPr>
            </a:lvl6pPr>
            <a:lvl7pPr marL="2971800" indent="-228600" defTabSz="457200" eaLnBrk="0" hangingPunct="0">
              <a:buFont typeface="Arial" charset="0"/>
              <a:defRPr sz="1300">
                <a:solidFill>
                  <a:schemeClr val="tx1"/>
                </a:solidFill>
                <a:latin typeface="Arial" charset="0"/>
                <a:ea typeface="Calibri" charset="0"/>
                <a:cs typeface="Calibri" charset="0"/>
              </a:defRPr>
            </a:lvl7pPr>
            <a:lvl8pPr marL="3429000" indent="-228600" defTabSz="457200" eaLnBrk="0" hangingPunct="0">
              <a:buFont typeface="Arial" charset="0"/>
              <a:defRPr sz="1300">
                <a:solidFill>
                  <a:schemeClr val="tx1"/>
                </a:solidFill>
                <a:latin typeface="Arial" charset="0"/>
                <a:ea typeface="Calibri" charset="0"/>
                <a:cs typeface="Calibri" charset="0"/>
              </a:defRPr>
            </a:lvl8pPr>
            <a:lvl9pPr marL="3886200" indent="-228600" defTabSz="457200" eaLnBrk="0" hangingPunct="0">
              <a:buFont typeface="Arial" charset="0"/>
              <a:defRPr sz="1300">
                <a:solidFill>
                  <a:schemeClr val="tx1"/>
                </a:solidFill>
                <a:latin typeface="Arial" charset="0"/>
                <a:ea typeface="Calibri" charset="0"/>
                <a:cs typeface="Calibri" charset="0"/>
              </a:defRPr>
            </a:lvl9pPr>
          </a:lstStyle>
          <a:p>
            <a:pPr algn="ctr" fontAlgn="auto">
              <a:spcBef>
                <a:spcPts val="0"/>
              </a:spcBef>
              <a:spcAft>
                <a:spcPts val="0"/>
              </a:spcAft>
            </a:pPr>
            <a:r>
              <a:rPr lang="en-US" sz="1400" b="1" dirty="0">
                <a:solidFill>
                  <a:srgbClr val="1B2F7C"/>
                </a:solidFill>
                <a:latin typeface="Arial"/>
                <a:ea typeface="MS Gothic" charset="0"/>
                <a:cs typeface="Arial"/>
              </a:rPr>
              <a:t>Belgium Provinces</a:t>
            </a:r>
          </a:p>
        </p:txBody>
      </p:sp>
      <p:sp>
        <p:nvSpPr>
          <p:cNvPr id="44041" name="TextBox 21"/>
          <p:cNvSpPr txBox="1">
            <a:spLocks noChangeArrowheads="1"/>
          </p:cNvSpPr>
          <p:nvPr/>
        </p:nvSpPr>
        <p:spPr bwMode="auto">
          <a:xfrm>
            <a:off x="4914900" y="1739900"/>
            <a:ext cx="32654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1634" tIns="40818" rIns="81634" bIns="40818">
            <a:spAutoFit/>
          </a:bodyPr>
          <a:lstStyle>
            <a:lvl1pPr defTabSz="457200">
              <a:defRPr sz="1300">
                <a:solidFill>
                  <a:schemeClr val="tx1"/>
                </a:solidFill>
                <a:latin typeface="Arial" charset="0"/>
                <a:ea typeface="ＭＳ Ｐゴシック" charset="0"/>
                <a:cs typeface="Calibri" charset="0"/>
              </a:defRPr>
            </a:lvl1pPr>
            <a:lvl2pPr marL="742950" indent="-285750" defTabSz="457200">
              <a:defRPr sz="1300">
                <a:solidFill>
                  <a:schemeClr val="tx1"/>
                </a:solidFill>
                <a:latin typeface="Arial" charset="0"/>
                <a:ea typeface="Calibri" charset="0"/>
                <a:cs typeface="Calibri" charset="0"/>
              </a:defRPr>
            </a:lvl2pPr>
            <a:lvl3pPr marL="1143000" indent="-228600" defTabSz="457200">
              <a:defRPr sz="1300">
                <a:solidFill>
                  <a:schemeClr val="tx1"/>
                </a:solidFill>
                <a:latin typeface="Arial" charset="0"/>
                <a:ea typeface="Calibri" charset="0"/>
                <a:cs typeface="Calibri" charset="0"/>
              </a:defRPr>
            </a:lvl3pPr>
            <a:lvl4pPr marL="1600200" indent="-228600" defTabSz="457200">
              <a:defRPr sz="1300">
                <a:solidFill>
                  <a:schemeClr val="tx1"/>
                </a:solidFill>
                <a:latin typeface="Arial" charset="0"/>
                <a:ea typeface="Calibri" charset="0"/>
                <a:cs typeface="Calibri" charset="0"/>
              </a:defRPr>
            </a:lvl4pPr>
            <a:lvl5pPr marL="2057400" indent="-228600" defTabSz="457200">
              <a:defRPr sz="1300">
                <a:solidFill>
                  <a:schemeClr val="tx1"/>
                </a:solidFill>
                <a:latin typeface="Arial" charset="0"/>
                <a:ea typeface="Calibri" charset="0"/>
                <a:cs typeface="Calibri" charset="0"/>
              </a:defRPr>
            </a:lvl5pPr>
            <a:lvl6pPr marL="2514600" indent="-228600" defTabSz="457200" eaLnBrk="0" hangingPunct="0">
              <a:buFont typeface="Arial" charset="0"/>
              <a:defRPr sz="1300">
                <a:solidFill>
                  <a:schemeClr val="tx1"/>
                </a:solidFill>
                <a:latin typeface="Arial" charset="0"/>
                <a:ea typeface="Calibri" charset="0"/>
                <a:cs typeface="Calibri" charset="0"/>
              </a:defRPr>
            </a:lvl6pPr>
            <a:lvl7pPr marL="2971800" indent="-228600" defTabSz="457200" eaLnBrk="0" hangingPunct="0">
              <a:buFont typeface="Arial" charset="0"/>
              <a:defRPr sz="1300">
                <a:solidFill>
                  <a:schemeClr val="tx1"/>
                </a:solidFill>
                <a:latin typeface="Arial" charset="0"/>
                <a:ea typeface="Calibri" charset="0"/>
                <a:cs typeface="Calibri" charset="0"/>
              </a:defRPr>
            </a:lvl7pPr>
            <a:lvl8pPr marL="3429000" indent="-228600" defTabSz="457200" eaLnBrk="0" hangingPunct="0">
              <a:buFont typeface="Arial" charset="0"/>
              <a:defRPr sz="1300">
                <a:solidFill>
                  <a:schemeClr val="tx1"/>
                </a:solidFill>
                <a:latin typeface="Arial" charset="0"/>
                <a:ea typeface="Calibri" charset="0"/>
                <a:cs typeface="Calibri" charset="0"/>
              </a:defRPr>
            </a:lvl8pPr>
            <a:lvl9pPr marL="3886200" indent="-228600" defTabSz="457200" eaLnBrk="0" hangingPunct="0">
              <a:buFont typeface="Arial" charset="0"/>
              <a:defRPr sz="1300">
                <a:solidFill>
                  <a:schemeClr val="tx1"/>
                </a:solidFill>
                <a:latin typeface="Arial" charset="0"/>
                <a:ea typeface="Calibri" charset="0"/>
                <a:cs typeface="Calibri" charset="0"/>
              </a:defRPr>
            </a:lvl9pPr>
          </a:lstStyle>
          <a:p>
            <a:pPr algn="ctr" fontAlgn="auto">
              <a:spcBef>
                <a:spcPts val="0"/>
              </a:spcBef>
              <a:spcAft>
                <a:spcPts val="0"/>
              </a:spcAft>
            </a:pPr>
            <a:r>
              <a:rPr lang="en-US" sz="1400" b="1" dirty="0">
                <a:solidFill>
                  <a:srgbClr val="1B2F7C"/>
                </a:solidFill>
                <a:latin typeface="Arial"/>
                <a:ea typeface="MS Gothic" charset="0"/>
                <a:cs typeface="Arial"/>
              </a:rPr>
              <a:t>PWS + Government Stations</a:t>
            </a:r>
          </a:p>
        </p:txBody>
      </p:sp>
      <p:pic>
        <p:nvPicPr>
          <p:cNvPr id="19" name="Picture 1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auto">
          <a:xfrm>
            <a:off x="8077200" y="2038350"/>
            <a:ext cx="914400" cy="450259"/>
          </a:xfrm>
          <a:prstGeom prst="rect">
            <a:avLst/>
          </a:prstGeom>
          <a:noFill/>
          <a:ln>
            <a:noFill/>
          </a:ln>
          <a:effectLst>
            <a:outerShdw blurRad="50800" dist="38100" dir="5400000" algn="t"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43" name="Title 1"/>
          <p:cNvSpPr txBox="1">
            <a:spLocks/>
          </p:cNvSpPr>
          <p:nvPr/>
        </p:nvSpPr>
        <p:spPr bwMode="auto">
          <a:xfrm>
            <a:off x="419100" y="431800"/>
            <a:ext cx="8877300"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1634" tIns="40818" rIns="81634" bIns="40818"/>
          <a:lstStyle>
            <a:lvl1pPr marL="342900" indent="-342900" defTabSz="457200">
              <a:defRPr sz="1300">
                <a:solidFill>
                  <a:schemeClr val="tx1"/>
                </a:solidFill>
                <a:latin typeface="Arial" charset="0"/>
                <a:ea typeface="ＭＳ Ｐゴシック" charset="0"/>
                <a:cs typeface="Calibri" charset="0"/>
              </a:defRPr>
            </a:lvl1pPr>
            <a:lvl2pPr defTabSz="457200">
              <a:defRPr sz="1300">
                <a:solidFill>
                  <a:schemeClr val="tx1"/>
                </a:solidFill>
                <a:latin typeface="Arial" charset="0"/>
                <a:ea typeface="Calibri" charset="0"/>
                <a:cs typeface="Calibri" charset="0"/>
              </a:defRPr>
            </a:lvl2pPr>
            <a:lvl3pPr marL="1143000" indent="-228600" defTabSz="457200">
              <a:defRPr sz="1300">
                <a:solidFill>
                  <a:schemeClr val="tx1"/>
                </a:solidFill>
                <a:latin typeface="Arial" charset="0"/>
                <a:ea typeface="Calibri" charset="0"/>
                <a:cs typeface="Calibri" charset="0"/>
              </a:defRPr>
            </a:lvl3pPr>
            <a:lvl4pPr marL="1600200" indent="-228600" defTabSz="457200">
              <a:defRPr sz="1300">
                <a:solidFill>
                  <a:schemeClr val="tx1"/>
                </a:solidFill>
                <a:latin typeface="Arial" charset="0"/>
                <a:ea typeface="Calibri" charset="0"/>
                <a:cs typeface="Calibri" charset="0"/>
              </a:defRPr>
            </a:lvl4pPr>
            <a:lvl5pPr marL="2057400" indent="-228600" defTabSz="457200">
              <a:defRPr sz="1300">
                <a:solidFill>
                  <a:schemeClr val="tx1"/>
                </a:solidFill>
                <a:latin typeface="Arial" charset="0"/>
                <a:ea typeface="Calibri" charset="0"/>
                <a:cs typeface="Calibri" charset="0"/>
              </a:defRPr>
            </a:lvl5pPr>
            <a:lvl6pPr marL="2514600" indent="-228600" defTabSz="457200" eaLnBrk="0" hangingPunct="0">
              <a:buFont typeface="Arial" charset="0"/>
              <a:defRPr sz="1300">
                <a:solidFill>
                  <a:schemeClr val="tx1"/>
                </a:solidFill>
                <a:latin typeface="Arial" charset="0"/>
                <a:ea typeface="Calibri" charset="0"/>
                <a:cs typeface="Calibri" charset="0"/>
              </a:defRPr>
            </a:lvl6pPr>
            <a:lvl7pPr marL="2971800" indent="-228600" defTabSz="457200" eaLnBrk="0" hangingPunct="0">
              <a:buFont typeface="Arial" charset="0"/>
              <a:defRPr sz="1300">
                <a:solidFill>
                  <a:schemeClr val="tx1"/>
                </a:solidFill>
                <a:latin typeface="Arial" charset="0"/>
                <a:ea typeface="Calibri" charset="0"/>
                <a:cs typeface="Calibri" charset="0"/>
              </a:defRPr>
            </a:lvl7pPr>
            <a:lvl8pPr marL="3429000" indent="-228600" defTabSz="457200" eaLnBrk="0" hangingPunct="0">
              <a:buFont typeface="Arial" charset="0"/>
              <a:defRPr sz="1300">
                <a:solidFill>
                  <a:schemeClr val="tx1"/>
                </a:solidFill>
                <a:latin typeface="Arial" charset="0"/>
                <a:ea typeface="Calibri" charset="0"/>
                <a:cs typeface="Calibri" charset="0"/>
              </a:defRPr>
            </a:lvl8pPr>
            <a:lvl9pPr marL="3886200" indent="-228600" defTabSz="457200" eaLnBrk="0" hangingPunct="0">
              <a:buFont typeface="Arial" charset="0"/>
              <a:defRPr sz="1300">
                <a:solidFill>
                  <a:schemeClr val="tx1"/>
                </a:solidFill>
                <a:latin typeface="Arial" charset="0"/>
                <a:ea typeface="Calibri" charset="0"/>
                <a:cs typeface="Calibri" charset="0"/>
              </a:defRPr>
            </a:lvl9pPr>
          </a:lstStyle>
          <a:p>
            <a:pPr marL="0" lvl="1" fontAlgn="auto">
              <a:spcBef>
                <a:spcPts val="0"/>
              </a:spcBef>
              <a:spcAft>
                <a:spcPts val="0"/>
              </a:spcAft>
            </a:pPr>
            <a:r>
              <a:rPr lang="en-US" sz="1900" b="1" dirty="0" smtClean="0">
                <a:solidFill>
                  <a:srgbClr val="0081C7"/>
                </a:solidFill>
                <a:latin typeface="Arial"/>
                <a:ea typeface="MS Gothic" charset="0"/>
                <a:cs typeface="Arial"/>
              </a:rPr>
              <a:t>For example Weather </a:t>
            </a:r>
            <a:r>
              <a:rPr lang="en-US" sz="1900" b="1" dirty="0">
                <a:solidFill>
                  <a:srgbClr val="0081C7"/>
                </a:solidFill>
                <a:latin typeface="Arial"/>
                <a:ea typeface="MS Gothic" charset="0"/>
                <a:cs typeface="Arial"/>
              </a:rPr>
              <a:t>Station Network – Belgium</a:t>
            </a:r>
          </a:p>
        </p:txBody>
      </p:sp>
    </p:spTree>
    <p:extLst>
      <p:ext uri="{BB962C8B-B14F-4D97-AF65-F5344CB8AC3E}">
        <p14:creationId xmlns:p14="http://schemas.microsoft.com/office/powerpoint/2010/main" val="17314409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8975" y="1339850"/>
            <a:ext cx="3487738" cy="3213100"/>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6148" name="Rectangle 4"/>
          <p:cNvSpPr>
            <a:spLocks noChangeArrowheads="1"/>
          </p:cNvSpPr>
          <p:nvPr/>
        </p:nvSpPr>
        <p:spPr bwMode="auto">
          <a:xfrm>
            <a:off x="533400" y="361950"/>
            <a:ext cx="8610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8844" tIns="54421" rIns="108844" bIns="54421" anchor="ctr"/>
          <a:lstStyle/>
          <a:p>
            <a:pPr defTabSz="408163" fontAlgn="auto">
              <a:spcBef>
                <a:spcPts val="0"/>
              </a:spcBef>
              <a:spcAft>
                <a:spcPts val="0"/>
              </a:spcAft>
              <a:defRPr/>
            </a:pPr>
            <a:endParaRPr lang="en-US" sz="4300" b="1">
              <a:solidFill>
                <a:srgbClr val="3399FF"/>
              </a:solidFill>
              <a:latin typeface="Calibri" pitchFamily="34" charset="0"/>
              <a:ea typeface="+mn-ea"/>
            </a:endParaRPr>
          </a:p>
        </p:txBody>
      </p:sp>
      <p:cxnSp>
        <p:nvCxnSpPr>
          <p:cNvPr id="3" name="Straight Connector 2"/>
          <p:cNvCxnSpPr/>
          <p:nvPr/>
        </p:nvCxnSpPr>
        <p:spPr bwMode="auto">
          <a:xfrm>
            <a:off x="4484688" y="1200150"/>
            <a:ext cx="0" cy="3505200"/>
          </a:xfrm>
          <a:prstGeom prst="line">
            <a:avLst/>
          </a:prstGeom>
          <a:solidFill>
            <a:srgbClr val="00B8FF"/>
          </a:solidFill>
          <a:ln w="34925" cap="flat" cmpd="sng" algn="ctr">
            <a:solidFill>
              <a:srgbClr val="2D8DD7"/>
            </a:solidFill>
            <a:prstDash val="solid"/>
            <a:round/>
            <a:headEnd type="none" w="med" len="med"/>
            <a:tailEnd type="none" w="med" len="med"/>
          </a:ln>
          <a:effectLst/>
        </p:spPr>
      </p:cxnSp>
      <p:sp>
        <p:nvSpPr>
          <p:cNvPr id="16" name="Rectangle 15"/>
          <p:cNvSpPr/>
          <p:nvPr/>
        </p:nvSpPr>
        <p:spPr>
          <a:xfrm>
            <a:off x="4648200" y="1276350"/>
            <a:ext cx="3708400" cy="3498850"/>
          </a:xfrm>
          <a:prstGeom prst="rect">
            <a:avLst/>
          </a:prstGeom>
        </p:spPr>
        <p:txBody>
          <a:bodyPr lIns="81634" tIns="40818" rIns="81634" bIns="40818">
            <a:spAutoFit/>
          </a:bodyPr>
          <a:lstStyle/>
          <a:p>
            <a:pPr defTabSz="408163" fontAlgn="auto">
              <a:spcBef>
                <a:spcPts val="0"/>
              </a:spcBef>
              <a:spcAft>
                <a:spcPts val="0"/>
              </a:spcAft>
              <a:defRPr/>
            </a:pPr>
            <a:r>
              <a:rPr lang="en-US" sz="1400" b="1" dirty="0">
                <a:solidFill>
                  <a:srgbClr val="1B2F7C"/>
                </a:solidFill>
                <a:latin typeface="Arial"/>
                <a:cs typeface="Arial"/>
              </a:rPr>
              <a:t>POSTAL CODE STATISTICS</a:t>
            </a:r>
          </a:p>
          <a:p>
            <a:pPr defTabSz="408163" fontAlgn="auto">
              <a:spcBef>
                <a:spcPts val="0"/>
              </a:spcBef>
              <a:spcAft>
                <a:spcPts val="0"/>
              </a:spcAft>
              <a:defRPr/>
            </a:pPr>
            <a:endParaRPr lang="en-US" sz="1400" b="1" dirty="0">
              <a:solidFill>
                <a:srgbClr val="1B2F7C"/>
              </a:solidFill>
              <a:latin typeface="Arial"/>
              <a:cs typeface="Arial"/>
            </a:endParaRPr>
          </a:p>
          <a:p>
            <a:pPr marL="255103" indent="-255103" defTabSz="408163" fontAlgn="auto">
              <a:spcBef>
                <a:spcPts val="0"/>
              </a:spcBef>
              <a:spcAft>
                <a:spcPts val="0"/>
              </a:spcAft>
              <a:buFont typeface="Arial" panose="020B0604020202020204" pitchFamily="34" charset="0"/>
              <a:buChar char="•"/>
              <a:defRPr/>
            </a:pPr>
            <a:r>
              <a:rPr lang="en-US" sz="1400" dirty="0">
                <a:solidFill>
                  <a:srgbClr val="808080"/>
                </a:solidFill>
                <a:latin typeface="Arial"/>
                <a:cs typeface="Arial"/>
              </a:rPr>
              <a:t>Over </a:t>
            </a:r>
            <a:r>
              <a:rPr lang="en-US" sz="1400" b="1" dirty="0">
                <a:solidFill>
                  <a:srgbClr val="2D8DD7"/>
                </a:solidFill>
                <a:latin typeface="Arial"/>
                <a:cs typeface="Arial"/>
              </a:rPr>
              <a:t>1140 </a:t>
            </a:r>
            <a:r>
              <a:rPr lang="en-US" sz="1400" dirty="0">
                <a:solidFill>
                  <a:srgbClr val="808080"/>
                </a:solidFill>
                <a:latin typeface="Arial"/>
                <a:cs typeface="Arial"/>
              </a:rPr>
              <a:t>Postal Codes in Belgium</a:t>
            </a:r>
          </a:p>
          <a:p>
            <a:pPr marL="255103" indent="-255103" defTabSz="408163" fontAlgn="auto">
              <a:spcBef>
                <a:spcPts val="0"/>
              </a:spcBef>
              <a:spcAft>
                <a:spcPts val="0"/>
              </a:spcAft>
              <a:buFont typeface="Arial" panose="020B0604020202020204" pitchFamily="34" charset="0"/>
              <a:buChar char="•"/>
              <a:defRPr/>
            </a:pPr>
            <a:r>
              <a:rPr lang="en-US" sz="1400" b="1" dirty="0">
                <a:solidFill>
                  <a:srgbClr val="2D8DD7"/>
                </a:solidFill>
                <a:latin typeface="Arial"/>
                <a:ea typeface="MS Gothic" panose="020B0609070205080204" pitchFamily="49" charset="-128"/>
                <a:cs typeface="Arial"/>
              </a:rPr>
              <a:t>60% </a:t>
            </a:r>
            <a:r>
              <a:rPr lang="en-US" sz="1400" dirty="0">
                <a:solidFill>
                  <a:srgbClr val="808080"/>
                </a:solidFill>
                <a:latin typeface="Arial"/>
                <a:ea typeface="MS Gothic" panose="020B0609070205080204" pitchFamily="49" charset="-128"/>
                <a:cs typeface="Arial"/>
              </a:rPr>
              <a:t>of Postal Codes within 2 km of PWS</a:t>
            </a:r>
          </a:p>
          <a:p>
            <a:pPr marL="255103" indent="-255103" defTabSz="408163" fontAlgn="auto">
              <a:spcBef>
                <a:spcPts val="0"/>
              </a:spcBef>
              <a:spcAft>
                <a:spcPts val="0"/>
              </a:spcAft>
              <a:buFont typeface="Arial" panose="020B0604020202020204" pitchFamily="34" charset="0"/>
              <a:buChar char="•"/>
              <a:defRPr/>
            </a:pPr>
            <a:r>
              <a:rPr lang="en-US" sz="1400" b="1" dirty="0">
                <a:solidFill>
                  <a:srgbClr val="2D8DD7"/>
                </a:solidFill>
                <a:latin typeface="Arial"/>
                <a:cs typeface="Arial"/>
              </a:rPr>
              <a:t>95% </a:t>
            </a:r>
            <a:r>
              <a:rPr lang="en-US" sz="1400" dirty="0">
                <a:solidFill>
                  <a:srgbClr val="808080"/>
                </a:solidFill>
                <a:latin typeface="Arial"/>
                <a:cs typeface="Arial"/>
              </a:rPr>
              <a:t>of Postal Codes within 5 km of PWS</a:t>
            </a:r>
          </a:p>
          <a:p>
            <a:pPr marL="255103" indent="-255103" defTabSz="408163" fontAlgn="auto">
              <a:spcBef>
                <a:spcPts val="0"/>
              </a:spcBef>
              <a:spcAft>
                <a:spcPts val="0"/>
              </a:spcAft>
              <a:buFont typeface="Arial" panose="020B0604020202020204" pitchFamily="34" charset="0"/>
              <a:buChar char="•"/>
              <a:defRPr/>
            </a:pPr>
            <a:endParaRPr lang="en-US" sz="1400" b="1" dirty="0">
              <a:solidFill>
                <a:srgbClr val="1B2F7C"/>
              </a:solidFill>
              <a:latin typeface="Arial"/>
              <a:cs typeface="Arial"/>
            </a:endParaRPr>
          </a:p>
          <a:p>
            <a:pPr defTabSz="408163" fontAlgn="auto">
              <a:spcBef>
                <a:spcPts val="0"/>
              </a:spcBef>
              <a:spcAft>
                <a:spcPts val="0"/>
              </a:spcAft>
              <a:defRPr/>
            </a:pPr>
            <a:r>
              <a:rPr lang="en-US" sz="1400" b="1" dirty="0">
                <a:solidFill>
                  <a:srgbClr val="1B2F7C"/>
                </a:solidFill>
                <a:latin typeface="Arial"/>
                <a:ea typeface="MS Gothic" panose="020B0609070205080204" pitchFamily="49" charset="-128"/>
                <a:cs typeface="Arial"/>
              </a:rPr>
              <a:t>HISTORICAL STATISTICS</a:t>
            </a:r>
          </a:p>
          <a:p>
            <a:pPr defTabSz="408163" fontAlgn="auto">
              <a:spcBef>
                <a:spcPts val="0"/>
              </a:spcBef>
              <a:spcAft>
                <a:spcPts val="0"/>
              </a:spcAft>
              <a:defRPr/>
            </a:pPr>
            <a:endParaRPr lang="en-US" sz="1400" b="1" dirty="0">
              <a:solidFill>
                <a:srgbClr val="1B2F7C"/>
              </a:solidFill>
              <a:latin typeface="Arial"/>
              <a:ea typeface="MS Gothic" panose="020B0609070205080204" pitchFamily="49" charset="-128"/>
              <a:cs typeface="Arial"/>
            </a:endParaRPr>
          </a:p>
          <a:p>
            <a:pPr marL="255103" indent="-255103" defTabSz="408163" fontAlgn="auto">
              <a:spcBef>
                <a:spcPts val="0"/>
              </a:spcBef>
              <a:spcAft>
                <a:spcPts val="0"/>
              </a:spcAft>
              <a:buFont typeface="Arial" panose="020B0604020202020204" pitchFamily="34" charset="0"/>
              <a:buChar char="•"/>
              <a:defRPr/>
            </a:pPr>
            <a:r>
              <a:rPr lang="en-US" sz="1400" b="1" dirty="0">
                <a:solidFill>
                  <a:srgbClr val="2D8DD7"/>
                </a:solidFill>
                <a:latin typeface="Arial"/>
                <a:ea typeface="MS Gothic" panose="020B0609070205080204" pitchFamily="49" charset="-128"/>
                <a:cs typeface="Arial"/>
              </a:rPr>
              <a:t>70% </a:t>
            </a:r>
            <a:r>
              <a:rPr lang="en-US" sz="1400" dirty="0">
                <a:solidFill>
                  <a:srgbClr val="808080"/>
                </a:solidFill>
                <a:latin typeface="Arial"/>
                <a:ea typeface="MS Gothic" panose="020B0609070205080204" pitchFamily="49" charset="-128"/>
                <a:cs typeface="Arial"/>
              </a:rPr>
              <a:t>of stations active since August 2015</a:t>
            </a:r>
            <a:endParaRPr lang="en-US" sz="1400" b="1" dirty="0">
              <a:solidFill>
                <a:srgbClr val="808080"/>
              </a:solidFill>
              <a:latin typeface="Arial"/>
              <a:ea typeface="MS Gothic" panose="020B0609070205080204" pitchFamily="49" charset="-128"/>
              <a:cs typeface="Arial"/>
            </a:endParaRPr>
          </a:p>
          <a:p>
            <a:pPr marL="255103" indent="-255103" defTabSz="408163" fontAlgn="auto">
              <a:spcBef>
                <a:spcPts val="0"/>
              </a:spcBef>
              <a:spcAft>
                <a:spcPts val="0"/>
              </a:spcAft>
              <a:buFont typeface="Arial" panose="020B0604020202020204" pitchFamily="34" charset="0"/>
              <a:buChar char="•"/>
              <a:defRPr/>
            </a:pPr>
            <a:r>
              <a:rPr lang="en-US" sz="1400" b="1" dirty="0">
                <a:solidFill>
                  <a:srgbClr val="2D8DD7"/>
                </a:solidFill>
                <a:latin typeface="Arial"/>
                <a:ea typeface="MS Gothic" panose="020B0609070205080204" pitchFamily="49" charset="-128"/>
                <a:cs typeface="Arial"/>
              </a:rPr>
              <a:t>40% </a:t>
            </a:r>
            <a:r>
              <a:rPr lang="en-US" sz="1400" dirty="0">
                <a:solidFill>
                  <a:srgbClr val="808080"/>
                </a:solidFill>
                <a:latin typeface="Arial"/>
                <a:ea typeface="MS Gothic" panose="020B0609070205080204" pitchFamily="49" charset="-128"/>
                <a:cs typeface="Arial"/>
              </a:rPr>
              <a:t>of stations active January 2015</a:t>
            </a:r>
          </a:p>
          <a:p>
            <a:pPr marL="255103" indent="-255103" defTabSz="408163" fontAlgn="auto">
              <a:spcBef>
                <a:spcPts val="0"/>
              </a:spcBef>
              <a:spcAft>
                <a:spcPts val="0"/>
              </a:spcAft>
              <a:buFont typeface="Arial" panose="020B0604020202020204" pitchFamily="34" charset="0"/>
              <a:buChar char="•"/>
              <a:defRPr/>
            </a:pPr>
            <a:r>
              <a:rPr lang="en-US" sz="1400" dirty="0">
                <a:solidFill>
                  <a:srgbClr val="808080"/>
                </a:solidFill>
                <a:latin typeface="Arial"/>
                <a:ea typeface="MS Gothic" panose="020B0609070205080204" pitchFamily="49" charset="-128"/>
                <a:cs typeface="Arial"/>
              </a:rPr>
              <a:t>Additional PWS station data available back to January 2011</a:t>
            </a:r>
          </a:p>
          <a:p>
            <a:pPr marL="255103" indent="-255103" defTabSz="408163" fontAlgn="auto">
              <a:spcBef>
                <a:spcPts val="0"/>
              </a:spcBef>
              <a:spcAft>
                <a:spcPts val="0"/>
              </a:spcAft>
              <a:buFont typeface="Arial" panose="020B0604020202020204" pitchFamily="34" charset="0"/>
              <a:buChar char="•"/>
              <a:defRPr/>
            </a:pPr>
            <a:r>
              <a:rPr lang="en-US" sz="1400" dirty="0">
                <a:solidFill>
                  <a:srgbClr val="808080"/>
                </a:solidFill>
                <a:latin typeface="Arial"/>
                <a:ea typeface="MS Gothic" panose="020B0609070205080204" pitchFamily="49" charset="-128"/>
                <a:cs typeface="Arial"/>
              </a:rPr>
              <a:t>Government station data back to 1980</a:t>
            </a:r>
          </a:p>
          <a:p>
            <a:pPr marL="255103" indent="-255103" defTabSz="408163" fontAlgn="auto">
              <a:spcBef>
                <a:spcPts val="0"/>
              </a:spcBef>
              <a:spcAft>
                <a:spcPts val="0"/>
              </a:spcAft>
              <a:buFont typeface="Arial" panose="020B0604020202020204" pitchFamily="34" charset="0"/>
              <a:buChar char="•"/>
              <a:defRPr/>
            </a:pPr>
            <a:endParaRPr lang="en-US" sz="1400" b="1" dirty="0">
              <a:solidFill>
                <a:srgbClr val="1B2F7C"/>
              </a:solidFill>
              <a:latin typeface="Arial"/>
              <a:cs typeface="Arial"/>
            </a:endParaRPr>
          </a:p>
          <a:p>
            <a:pPr defTabSz="408163" fontAlgn="auto">
              <a:spcBef>
                <a:spcPts val="0"/>
              </a:spcBef>
              <a:spcAft>
                <a:spcPts val="0"/>
              </a:spcAft>
              <a:defRPr/>
            </a:pPr>
            <a:endParaRPr lang="en-US" sz="1300" b="1" dirty="0">
              <a:solidFill>
                <a:srgbClr val="1B2F7C"/>
              </a:solidFill>
              <a:latin typeface="Arial"/>
              <a:cs typeface="Arial"/>
            </a:endParaRPr>
          </a:p>
          <a:p>
            <a:pPr defTabSz="408163" fontAlgn="auto">
              <a:spcBef>
                <a:spcPts val="0"/>
              </a:spcBef>
              <a:spcAft>
                <a:spcPts val="0"/>
              </a:spcAft>
              <a:defRPr/>
            </a:pPr>
            <a:endParaRPr lang="en-US" sz="1300" dirty="0">
              <a:solidFill>
                <a:srgbClr val="1B2F7C"/>
              </a:solidFill>
              <a:latin typeface="Arial"/>
              <a:cs typeface="Arial"/>
            </a:endParaRPr>
          </a:p>
        </p:txBody>
      </p:sp>
      <p:sp>
        <p:nvSpPr>
          <p:cNvPr id="46086" name="TextBox 20"/>
          <p:cNvSpPr txBox="1">
            <a:spLocks noChangeArrowheads="1"/>
          </p:cNvSpPr>
          <p:nvPr/>
        </p:nvSpPr>
        <p:spPr bwMode="auto">
          <a:xfrm>
            <a:off x="609600" y="971550"/>
            <a:ext cx="35814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1634" tIns="40818" rIns="81634" bIns="40818">
            <a:spAutoFit/>
          </a:bodyPr>
          <a:lstStyle>
            <a:lvl1pPr defTabSz="457200">
              <a:defRPr sz="1300">
                <a:solidFill>
                  <a:schemeClr val="tx1"/>
                </a:solidFill>
                <a:latin typeface="Arial" charset="0"/>
                <a:ea typeface="ＭＳ Ｐゴシック" charset="0"/>
                <a:cs typeface="Calibri" charset="0"/>
              </a:defRPr>
            </a:lvl1pPr>
            <a:lvl2pPr marL="742950" indent="-285750" defTabSz="457200">
              <a:defRPr sz="1300">
                <a:solidFill>
                  <a:schemeClr val="tx1"/>
                </a:solidFill>
                <a:latin typeface="Arial" charset="0"/>
                <a:ea typeface="Calibri" charset="0"/>
                <a:cs typeface="Calibri" charset="0"/>
              </a:defRPr>
            </a:lvl2pPr>
            <a:lvl3pPr marL="1143000" indent="-228600" defTabSz="457200">
              <a:defRPr sz="1300">
                <a:solidFill>
                  <a:schemeClr val="tx1"/>
                </a:solidFill>
                <a:latin typeface="Arial" charset="0"/>
                <a:ea typeface="Calibri" charset="0"/>
                <a:cs typeface="Calibri" charset="0"/>
              </a:defRPr>
            </a:lvl3pPr>
            <a:lvl4pPr marL="1600200" indent="-228600" defTabSz="457200">
              <a:defRPr sz="1300">
                <a:solidFill>
                  <a:schemeClr val="tx1"/>
                </a:solidFill>
                <a:latin typeface="Arial" charset="0"/>
                <a:ea typeface="Calibri" charset="0"/>
                <a:cs typeface="Calibri" charset="0"/>
              </a:defRPr>
            </a:lvl4pPr>
            <a:lvl5pPr marL="2057400" indent="-228600" defTabSz="457200">
              <a:defRPr sz="1300">
                <a:solidFill>
                  <a:schemeClr val="tx1"/>
                </a:solidFill>
                <a:latin typeface="Arial" charset="0"/>
                <a:ea typeface="Calibri" charset="0"/>
                <a:cs typeface="Calibri" charset="0"/>
              </a:defRPr>
            </a:lvl5pPr>
            <a:lvl6pPr marL="2514600" indent="-228600" defTabSz="457200" eaLnBrk="0" hangingPunct="0">
              <a:buFont typeface="Arial" charset="0"/>
              <a:defRPr sz="1300">
                <a:solidFill>
                  <a:schemeClr val="tx1"/>
                </a:solidFill>
                <a:latin typeface="Arial" charset="0"/>
                <a:ea typeface="Calibri" charset="0"/>
                <a:cs typeface="Calibri" charset="0"/>
              </a:defRPr>
            </a:lvl6pPr>
            <a:lvl7pPr marL="2971800" indent="-228600" defTabSz="457200" eaLnBrk="0" hangingPunct="0">
              <a:buFont typeface="Arial" charset="0"/>
              <a:defRPr sz="1300">
                <a:solidFill>
                  <a:schemeClr val="tx1"/>
                </a:solidFill>
                <a:latin typeface="Arial" charset="0"/>
                <a:ea typeface="Calibri" charset="0"/>
                <a:cs typeface="Calibri" charset="0"/>
              </a:defRPr>
            </a:lvl7pPr>
            <a:lvl8pPr marL="3429000" indent="-228600" defTabSz="457200" eaLnBrk="0" hangingPunct="0">
              <a:buFont typeface="Arial" charset="0"/>
              <a:defRPr sz="1300">
                <a:solidFill>
                  <a:schemeClr val="tx1"/>
                </a:solidFill>
                <a:latin typeface="Arial" charset="0"/>
                <a:ea typeface="Calibri" charset="0"/>
                <a:cs typeface="Calibri" charset="0"/>
              </a:defRPr>
            </a:lvl8pPr>
            <a:lvl9pPr marL="3886200" indent="-228600" defTabSz="457200" eaLnBrk="0" hangingPunct="0">
              <a:buFont typeface="Arial" charset="0"/>
              <a:defRPr sz="1300">
                <a:solidFill>
                  <a:schemeClr val="tx1"/>
                </a:solidFill>
                <a:latin typeface="Arial" charset="0"/>
                <a:ea typeface="Calibri" charset="0"/>
                <a:cs typeface="Calibri" charset="0"/>
              </a:defRPr>
            </a:lvl9pPr>
          </a:lstStyle>
          <a:p>
            <a:pPr algn="ctr" fontAlgn="auto">
              <a:spcBef>
                <a:spcPts val="0"/>
              </a:spcBef>
              <a:spcAft>
                <a:spcPts val="0"/>
              </a:spcAft>
            </a:pPr>
            <a:r>
              <a:rPr lang="en-US" sz="1400" b="1" dirty="0" smtClean="0">
                <a:solidFill>
                  <a:srgbClr val="1B2F7C"/>
                </a:solidFill>
                <a:latin typeface="Arial"/>
                <a:ea typeface="MS Gothic" charset="0"/>
                <a:cs typeface="Arial"/>
              </a:rPr>
              <a:t>Belgium Postal Codes</a:t>
            </a:r>
            <a:endParaRPr lang="en-US" sz="1400" b="1" dirty="0">
              <a:solidFill>
                <a:srgbClr val="1B2F7C"/>
              </a:solidFill>
              <a:latin typeface="Arial"/>
              <a:ea typeface="MS Gothic" charset="0"/>
              <a:cs typeface="Arial"/>
            </a:endParaRPr>
          </a:p>
        </p:txBody>
      </p:sp>
      <p:sp>
        <p:nvSpPr>
          <p:cNvPr id="46087" name="Title 1"/>
          <p:cNvSpPr txBox="1">
            <a:spLocks/>
          </p:cNvSpPr>
          <p:nvPr/>
        </p:nvSpPr>
        <p:spPr bwMode="auto">
          <a:xfrm>
            <a:off x="419100" y="431800"/>
            <a:ext cx="8877300"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1634" tIns="40818" rIns="81634" bIns="40818"/>
          <a:lstStyle>
            <a:lvl1pPr marL="342900" indent="-342900" defTabSz="457200">
              <a:defRPr sz="1300">
                <a:solidFill>
                  <a:schemeClr val="tx1"/>
                </a:solidFill>
                <a:latin typeface="Arial" charset="0"/>
                <a:ea typeface="ＭＳ Ｐゴシック" charset="0"/>
                <a:cs typeface="Calibri" charset="0"/>
              </a:defRPr>
            </a:lvl1pPr>
            <a:lvl2pPr defTabSz="457200">
              <a:defRPr sz="1300">
                <a:solidFill>
                  <a:schemeClr val="tx1"/>
                </a:solidFill>
                <a:latin typeface="Arial" charset="0"/>
                <a:ea typeface="Calibri" charset="0"/>
                <a:cs typeface="Calibri" charset="0"/>
              </a:defRPr>
            </a:lvl2pPr>
            <a:lvl3pPr marL="1143000" indent="-228600" defTabSz="457200">
              <a:defRPr sz="1300">
                <a:solidFill>
                  <a:schemeClr val="tx1"/>
                </a:solidFill>
                <a:latin typeface="Arial" charset="0"/>
                <a:ea typeface="Calibri" charset="0"/>
                <a:cs typeface="Calibri" charset="0"/>
              </a:defRPr>
            </a:lvl3pPr>
            <a:lvl4pPr marL="1600200" indent="-228600" defTabSz="457200">
              <a:defRPr sz="1300">
                <a:solidFill>
                  <a:schemeClr val="tx1"/>
                </a:solidFill>
                <a:latin typeface="Arial" charset="0"/>
                <a:ea typeface="Calibri" charset="0"/>
                <a:cs typeface="Calibri" charset="0"/>
              </a:defRPr>
            </a:lvl4pPr>
            <a:lvl5pPr marL="2057400" indent="-228600" defTabSz="457200">
              <a:defRPr sz="1300">
                <a:solidFill>
                  <a:schemeClr val="tx1"/>
                </a:solidFill>
                <a:latin typeface="Arial" charset="0"/>
                <a:ea typeface="Calibri" charset="0"/>
                <a:cs typeface="Calibri" charset="0"/>
              </a:defRPr>
            </a:lvl5pPr>
            <a:lvl6pPr marL="2514600" indent="-228600" defTabSz="457200" eaLnBrk="0" hangingPunct="0">
              <a:buFont typeface="Arial" charset="0"/>
              <a:defRPr sz="1300">
                <a:solidFill>
                  <a:schemeClr val="tx1"/>
                </a:solidFill>
                <a:latin typeface="Arial" charset="0"/>
                <a:ea typeface="Calibri" charset="0"/>
                <a:cs typeface="Calibri" charset="0"/>
              </a:defRPr>
            </a:lvl6pPr>
            <a:lvl7pPr marL="2971800" indent="-228600" defTabSz="457200" eaLnBrk="0" hangingPunct="0">
              <a:buFont typeface="Arial" charset="0"/>
              <a:defRPr sz="1300">
                <a:solidFill>
                  <a:schemeClr val="tx1"/>
                </a:solidFill>
                <a:latin typeface="Arial" charset="0"/>
                <a:ea typeface="Calibri" charset="0"/>
                <a:cs typeface="Calibri" charset="0"/>
              </a:defRPr>
            </a:lvl7pPr>
            <a:lvl8pPr marL="3429000" indent="-228600" defTabSz="457200" eaLnBrk="0" hangingPunct="0">
              <a:buFont typeface="Arial" charset="0"/>
              <a:defRPr sz="1300">
                <a:solidFill>
                  <a:schemeClr val="tx1"/>
                </a:solidFill>
                <a:latin typeface="Arial" charset="0"/>
                <a:ea typeface="Calibri" charset="0"/>
                <a:cs typeface="Calibri" charset="0"/>
              </a:defRPr>
            </a:lvl8pPr>
            <a:lvl9pPr marL="3886200" indent="-228600" defTabSz="457200" eaLnBrk="0" hangingPunct="0">
              <a:buFont typeface="Arial" charset="0"/>
              <a:defRPr sz="1300">
                <a:solidFill>
                  <a:schemeClr val="tx1"/>
                </a:solidFill>
                <a:latin typeface="Arial" charset="0"/>
                <a:ea typeface="Calibri" charset="0"/>
                <a:cs typeface="Calibri" charset="0"/>
              </a:defRPr>
            </a:lvl9pPr>
          </a:lstStyle>
          <a:p>
            <a:pPr marL="0" lvl="1" fontAlgn="auto">
              <a:spcBef>
                <a:spcPts val="0"/>
              </a:spcBef>
              <a:spcAft>
                <a:spcPts val="0"/>
              </a:spcAft>
            </a:pPr>
            <a:r>
              <a:rPr lang="en-US" sz="1900" b="1" dirty="0" smtClean="0">
                <a:solidFill>
                  <a:srgbClr val="0081C7"/>
                </a:solidFill>
                <a:latin typeface="Arial"/>
                <a:ea typeface="MS Gothic" charset="0"/>
                <a:cs typeface="Arial"/>
              </a:rPr>
              <a:t>For example Personal </a:t>
            </a:r>
            <a:r>
              <a:rPr lang="en-US" sz="1900" b="1" dirty="0">
                <a:solidFill>
                  <a:srgbClr val="0081C7"/>
                </a:solidFill>
                <a:latin typeface="Arial"/>
                <a:ea typeface="MS Gothic" charset="0"/>
                <a:cs typeface="Arial"/>
              </a:rPr>
              <a:t>Weather Station Network – Postal </a:t>
            </a:r>
            <a:r>
              <a:rPr lang="en-US" sz="1900" b="1" dirty="0" smtClean="0">
                <a:solidFill>
                  <a:srgbClr val="0081C7"/>
                </a:solidFill>
                <a:latin typeface="Arial"/>
                <a:ea typeface="MS Gothic" charset="0"/>
                <a:cs typeface="Arial"/>
              </a:rPr>
              <a:t>Code distribution in Belgium</a:t>
            </a:r>
            <a:endParaRPr lang="en-US" sz="1900" b="1" dirty="0">
              <a:solidFill>
                <a:srgbClr val="0081C7"/>
              </a:solidFill>
              <a:latin typeface="Arial"/>
              <a:ea typeface="MS Gothic" charset="0"/>
              <a:cs typeface="Arial"/>
            </a:endParaRPr>
          </a:p>
        </p:txBody>
      </p:sp>
    </p:spTree>
    <p:extLst>
      <p:ext uri="{BB962C8B-B14F-4D97-AF65-F5344CB8AC3E}">
        <p14:creationId xmlns:p14="http://schemas.microsoft.com/office/powerpoint/2010/main" val="117988297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3" y="219076"/>
            <a:ext cx="8686800" cy="997196"/>
          </a:xfrm>
        </p:spPr>
        <p:txBody>
          <a:bodyPr/>
          <a:lstStyle/>
          <a:p>
            <a:r>
              <a:rPr lang="en-US" sz="2400" dirty="0" smtClean="0"/>
              <a:t>Through a unique combination of &gt;150 forecast models, The Weather Company can deliver hyperlocal, precise and on-demand forecasts</a:t>
            </a:r>
            <a:endParaRPr lang="en-US" sz="2400" dirty="0"/>
          </a:p>
        </p:txBody>
      </p:sp>
      <p:grpSp>
        <p:nvGrpSpPr>
          <p:cNvPr id="4" name="Group 3"/>
          <p:cNvGrpSpPr/>
          <p:nvPr/>
        </p:nvGrpSpPr>
        <p:grpSpPr>
          <a:xfrm>
            <a:off x="328613" y="1365668"/>
            <a:ext cx="8310461" cy="3171498"/>
            <a:chOff x="1200151" y="1696594"/>
            <a:chExt cx="6800849" cy="2595389"/>
          </a:xfrm>
        </p:grpSpPr>
        <p:pic>
          <p:nvPicPr>
            <p:cNvPr id="5" name="Picture 4"/>
            <p:cNvPicPr>
              <a:picLocks noChangeAspect="1"/>
            </p:cNvPicPr>
            <p:nvPr/>
          </p:nvPicPr>
          <p:blipFill>
            <a:blip r:embed="rId2"/>
            <a:stretch>
              <a:fillRect/>
            </a:stretch>
          </p:blipFill>
          <p:spPr>
            <a:xfrm>
              <a:off x="1200151" y="1696595"/>
              <a:ext cx="3280101" cy="2053874"/>
            </a:xfrm>
            <a:prstGeom prst="rect">
              <a:avLst/>
            </a:prstGeom>
          </p:spPr>
        </p:pic>
        <p:pic>
          <p:nvPicPr>
            <p:cNvPr id="6" name="Picture 5"/>
            <p:cNvPicPr>
              <a:picLocks noChangeAspect="1"/>
            </p:cNvPicPr>
            <p:nvPr/>
          </p:nvPicPr>
          <p:blipFill>
            <a:blip r:embed="rId3"/>
            <a:stretch>
              <a:fillRect/>
            </a:stretch>
          </p:blipFill>
          <p:spPr>
            <a:xfrm>
              <a:off x="4572000" y="1696594"/>
              <a:ext cx="3280100" cy="2053874"/>
            </a:xfrm>
            <a:prstGeom prst="rect">
              <a:avLst/>
            </a:prstGeom>
          </p:spPr>
        </p:pic>
        <p:sp>
          <p:nvSpPr>
            <p:cNvPr id="8" name="Rectangle 7"/>
            <p:cNvSpPr/>
            <p:nvPr/>
          </p:nvSpPr>
          <p:spPr>
            <a:xfrm>
              <a:off x="4572000" y="3825702"/>
              <a:ext cx="3429000" cy="466281"/>
            </a:xfrm>
            <a:prstGeom prst="rect">
              <a:avLst/>
            </a:prstGeom>
          </p:spPr>
          <p:txBody>
            <a:bodyPr>
              <a:spAutoFit/>
            </a:bodyPr>
            <a:lstStyle/>
            <a:p>
              <a:pPr>
                <a:lnSpc>
                  <a:spcPct val="90000"/>
                </a:lnSpc>
              </a:pPr>
              <a:r>
                <a:rPr lang="de-DE" sz="900" b="1" dirty="0">
                  <a:solidFill>
                    <a:srgbClr val="191919"/>
                  </a:solidFill>
                  <a:latin typeface="HelveticaNeueLT Std"/>
                </a:rPr>
                <a:t>The Weather Company Forecast Grid</a:t>
              </a:r>
              <a:endParaRPr lang="en-US" sz="900" b="1" dirty="0">
                <a:solidFill>
                  <a:srgbClr val="191919"/>
                </a:solidFill>
                <a:latin typeface="HelveticaNeueLT Std"/>
              </a:endParaRPr>
            </a:p>
            <a:p>
              <a:pPr>
                <a:lnSpc>
                  <a:spcPct val="90000"/>
                </a:lnSpc>
              </a:pPr>
              <a:r>
                <a:rPr lang="en-US" sz="900" dirty="0">
                  <a:solidFill>
                    <a:srgbClr val="191919"/>
                  </a:solidFill>
                  <a:latin typeface="HelveticaNeueLT Std"/>
                </a:rPr>
                <a:t>Forecasts: On Demand, Up To 2.2 Billion Precise Locations, Updated Every 15 Minutes</a:t>
              </a:r>
            </a:p>
          </p:txBody>
        </p:sp>
        <p:sp>
          <p:nvSpPr>
            <p:cNvPr id="9" name="Rectangle 8"/>
            <p:cNvSpPr/>
            <p:nvPr/>
          </p:nvSpPr>
          <p:spPr>
            <a:xfrm>
              <a:off x="1200151" y="3825701"/>
              <a:ext cx="3280101" cy="341632"/>
            </a:xfrm>
            <a:prstGeom prst="rect">
              <a:avLst/>
            </a:prstGeom>
          </p:spPr>
          <p:txBody>
            <a:bodyPr wrap="square">
              <a:spAutoFit/>
            </a:bodyPr>
            <a:lstStyle/>
            <a:p>
              <a:pPr>
                <a:lnSpc>
                  <a:spcPct val="90000"/>
                </a:lnSpc>
              </a:pPr>
              <a:r>
                <a:rPr lang="de-DE" sz="900" b="1" dirty="0">
                  <a:solidFill>
                    <a:srgbClr val="191919"/>
                  </a:solidFill>
                  <a:latin typeface="HelveticaNeueLT Std"/>
                  <a:sym typeface="Gill Sans"/>
                </a:rPr>
                <a:t>Standard Observations</a:t>
              </a:r>
              <a:endParaRPr lang="en-US" sz="900" b="1" dirty="0">
                <a:solidFill>
                  <a:srgbClr val="191919"/>
                </a:solidFill>
                <a:latin typeface="HelveticaNeueLT Std"/>
                <a:sym typeface="Gill Sans"/>
              </a:endParaRPr>
            </a:p>
            <a:p>
              <a:pPr>
                <a:lnSpc>
                  <a:spcPct val="90000"/>
                </a:lnSpc>
              </a:pPr>
              <a:r>
                <a:rPr lang="en-US" sz="900" dirty="0">
                  <a:solidFill>
                    <a:srgbClr val="191919"/>
                  </a:solidFill>
                  <a:latin typeface="HelveticaNeueLT Std"/>
                  <a:sym typeface="Gill Sans"/>
                </a:rPr>
                <a:t> In The Past, Relatively Few Observation Locations</a:t>
              </a:r>
            </a:p>
          </p:txBody>
        </p:sp>
        <p:pic>
          <p:nvPicPr>
            <p:cNvPr id="11" name="Picture 10"/>
            <p:cNvPicPr>
              <a:picLocks noChangeAspect="1"/>
            </p:cNvPicPr>
            <p:nvPr/>
          </p:nvPicPr>
          <p:blipFill>
            <a:blip r:embed="rId4"/>
            <a:stretch>
              <a:fillRect/>
            </a:stretch>
          </p:blipFill>
          <p:spPr>
            <a:xfrm>
              <a:off x="7328225" y="1738853"/>
              <a:ext cx="495300" cy="421481"/>
            </a:xfrm>
            <a:prstGeom prst="rect">
              <a:avLst/>
            </a:prstGeom>
            <a:solidFill>
              <a:schemeClr val="bg1"/>
            </a:solidFill>
            <a:effectLst/>
          </p:spPr>
        </p:pic>
      </p:grpSp>
    </p:spTree>
    <p:extLst>
      <p:ext uri="{BB962C8B-B14F-4D97-AF65-F5344CB8AC3E}">
        <p14:creationId xmlns:p14="http://schemas.microsoft.com/office/powerpoint/2010/main" val="2334598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6290" y="1453545"/>
            <a:ext cx="3042710" cy="2062103"/>
          </a:xfrm>
          <a:prstGeom prst="rect">
            <a:avLst/>
          </a:prstGeom>
        </p:spPr>
        <p:txBody>
          <a:bodyPr wrap="square">
            <a:spAutoFit/>
          </a:bodyPr>
          <a:lstStyle/>
          <a:p>
            <a:pPr fontAlgn="auto">
              <a:spcBef>
                <a:spcPts val="0"/>
              </a:spcBef>
              <a:spcAft>
                <a:spcPts val="0"/>
              </a:spcAft>
            </a:pPr>
            <a:r>
              <a:rPr lang="en-US" sz="3200" b="1" dirty="0">
                <a:solidFill>
                  <a:srgbClr val="1B2F7C"/>
                </a:solidFill>
                <a:latin typeface="Arial"/>
                <a:ea typeface="Arial"/>
                <a:cs typeface="Arial"/>
                <a:sym typeface="Arial"/>
                <a:rtl val="0"/>
              </a:rPr>
              <a:t>Delivering Better Business Outcomes</a:t>
            </a:r>
          </a:p>
        </p:txBody>
      </p:sp>
      <p:sp>
        <p:nvSpPr>
          <p:cNvPr id="14" name="TextBox 13"/>
          <p:cNvSpPr txBox="1"/>
          <p:nvPr/>
        </p:nvSpPr>
        <p:spPr>
          <a:xfrm>
            <a:off x="386290" y="3491682"/>
            <a:ext cx="4123744" cy="400110"/>
          </a:xfrm>
          <a:prstGeom prst="rect">
            <a:avLst/>
          </a:prstGeom>
          <a:noFill/>
        </p:spPr>
        <p:txBody>
          <a:bodyPr wrap="square" rtlCol="0">
            <a:spAutoFit/>
          </a:bodyPr>
          <a:lstStyle/>
          <a:p>
            <a:pPr fontAlgn="auto">
              <a:spcBef>
                <a:spcPts val="0"/>
              </a:spcBef>
              <a:spcAft>
                <a:spcPts val="0"/>
              </a:spcAft>
            </a:pPr>
            <a:r>
              <a:rPr lang="en-US" sz="2000" dirty="0">
                <a:solidFill>
                  <a:srgbClr val="002060"/>
                </a:solidFill>
                <a:latin typeface="Helvetica Neue Thin" charset="0"/>
                <a:ea typeface="Helvetica Neue Thin" charset="0"/>
                <a:cs typeface="Helvetica Neue Thin" charset="0"/>
              </a:rPr>
              <a:t>Weather Solutions &amp; Use Cases</a:t>
            </a:r>
          </a:p>
        </p:txBody>
      </p:sp>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38510" y="1371314"/>
            <a:ext cx="420542" cy="420542"/>
          </a:xfrm>
          <a:prstGeom prst="rect">
            <a:avLst/>
          </a:prstGeom>
        </p:spPr>
      </p:pic>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92211" y="4307258"/>
            <a:ext cx="358239" cy="358239"/>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46298" y="451386"/>
            <a:ext cx="404966" cy="404966"/>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43997" y="3554460"/>
            <a:ext cx="454666" cy="454666"/>
          </a:xfrm>
          <a:prstGeom prst="rect">
            <a:avLst/>
          </a:prstGeom>
        </p:spPr>
      </p:pic>
      <p:graphicFrame>
        <p:nvGraphicFramePr>
          <p:cNvPr id="29" name="Table 28"/>
          <p:cNvGraphicFramePr>
            <a:graphicFrameLocks noGrp="1"/>
          </p:cNvGraphicFramePr>
          <p:nvPr>
            <p:extLst/>
          </p:nvPr>
        </p:nvGraphicFramePr>
        <p:xfrm>
          <a:off x="6248400" y="281121"/>
          <a:ext cx="1905000" cy="4525068"/>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xmlns="" val="20000"/>
                    </a:ext>
                  </a:extLst>
                </a:gridCol>
              </a:tblGrid>
              <a:tr h="76406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b="0" kern="1200" dirty="0">
                          <a:solidFill>
                            <a:schemeClr val="bg1"/>
                          </a:solidFill>
                          <a:latin typeface="Helvetica Neue Thin" charset="0"/>
                          <a:ea typeface="Helvetica Neue Thin" charset="0"/>
                          <a:cs typeface="Helvetica Neue Thin" charset="0"/>
                        </a:rPr>
                        <a:t>Media &amp; Entertainment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91696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dirty="0">
                          <a:solidFill>
                            <a:schemeClr val="bg1"/>
                          </a:solidFill>
                          <a:latin typeface="Helvetica Neue Thin" charset="0"/>
                          <a:ea typeface="Helvetica Neue Thin" charset="0"/>
                          <a:cs typeface="Helvetica Neue Thin" charset="0"/>
                        </a:rPr>
                        <a:t>Travel &amp; Transportation</a:t>
                      </a:r>
                      <a:endParaRPr lang="en-US" altLang="en-US" sz="1600" kern="1200" dirty="0">
                        <a:solidFill>
                          <a:schemeClr val="bg1"/>
                        </a:solidFill>
                        <a:latin typeface="Helvetica Neue Thin" charset="0"/>
                        <a:ea typeface="Helvetica Neue Thin" charset="0"/>
                        <a:cs typeface="Helvetica Neue Thin"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91489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kern="1200" dirty="0">
                          <a:solidFill>
                            <a:schemeClr val="bg1"/>
                          </a:solidFill>
                          <a:latin typeface="Helvetica Neue Thin" charset="0"/>
                          <a:ea typeface="Helvetica Neue Thin" charset="0"/>
                          <a:cs typeface="Helvetica Neue Thin" charset="0"/>
                        </a:rPr>
                        <a:t>Energy &amp; Utilities</a:t>
                      </a:r>
                    </a:p>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kern="1200" dirty="0">
                          <a:solidFill>
                            <a:schemeClr val="bg1"/>
                          </a:solidFill>
                          <a:latin typeface="Helvetica Neue Thin" charset="0"/>
                          <a:ea typeface="Helvetica Neue Thin" charset="0"/>
                          <a:cs typeface="Helvetica Neue Thin" charset="0"/>
                        </a:rPr>
                        <a:t>Oil &amp; Gas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67580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2400" b="1" kern="1200" dirty="0">
                          <a:solidFill>
                            <a:srgbClr val="FFC000"/>
                          </a:solidFill>
                          <a:latin typeface="Helvetica Neue Thin" charset="0"/>
                          <a:ea typeface="Helvetica Neue Thin" charset="0"/>
                          <a:cs typeface="Helvetica Neue Thin" charset="0"/>
                        </a:rPr>
                        <a:t>Agriculture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76406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kern="1200" dirty="0">
                          <a:solidFill>
                            <a:schemeClr val="bg1"/>
                          </a:solidFill>
                          <a:latin typeface="Helvetica Neue Thin" charset="0"/>
                          <a:ea typeface="Helvetica Neue Thin" charset="0"/>
                          <a:cs typeface="Helvetica Neue Thin" charset="0"/>
                        </a:rPr>
                        <a:t>Insurance &amp; Financial Services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48927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kern="1200" dirty="0">
                          <a:solidFill>
                            <a:schemeClr val="bg1"/>
                          </a:solidFill>
                          <a:latin typeface="Helvetica Neue Thin" charset="0"/>
                          <a:ea typeface="Helvetica Neue Thin" charset="0"/>
                          <a:cs typeface="Helvetica Neue Thin" charset="0"/>
                        </a:rPr>
                        <a:t>Retail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30" name="TextBox 29"/>
          <p:cNvSpPr txBox="1"/>
          <p:nvPr/>
        </p:nvSpPr>
        <p:spPr>
          <a:xfrm rot="2931579">
            <a:off x="3064262" y="2123214"/>
            <a:ext cx="2217274" cy="584775"/>
          </a:xfrm>
          <a:prstGeom prst="rect">
            <a:avLst/>
          </a:prstGeom>
          <a:noFill/>
        </p:spPr>
        <p:txBody>
          <a:bodyPr wrap="none" rtlCol="0">
            <a:spAutoFit/>
          </a:bodyPr>
          <a:lstStyle/>
          <a:p>
            <a:pPr fontAlgn="auto">
              <a:spcBef>
                <a:spcPts val="0"/>
              </a:spcBef>
              <a:spcAft>
                <a:spcPts val="0"/>
              </a:spcAft>
            </a:pPr>
            <a:r>
              <a:rPr lang="en-US" sz="3200" dirty="0">
                <a:solidFill>
                  <a:srgbClr val="8FC2FF">
                    <a:lumMod val="60000"/>
                    <a:lumOff val="40000"/>
                    <a:alpha val="39000"/>
                  </a:srgbClr>
                </a:solidFill>
                <a:latin typeface="Helvetica Neue Thin" charset="0"/>
                <a:ea typeface="Helvetica Neue Thin" charset="0"/>
                <a:cs typeface="Helvetica Neue Thin" charset="0"/>
              </a:rPr>
              <a:t>DECISIONS</a:t>
            </a:r>
          </a:p>
        </p:txBody>
      </p:sp>
      <p:pic>
        <p:nvPicPr>
          <p:cNvPr id="32" name="Picture 3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84112" y="2922410"/>
            <a:ext cx="345090" cy="345090"/>
          </a:xfrm>
          <a:prstGeom prst="rect">
            <a:avLst/>
          </a:prstGeom>
        </p:spPr>
      </p:pic>
      <p:pic>
        <p:nvPicPr>
          <p:cNvPr id="34" name="Picture 6" descr="http://www.energyskillsscotland.co.uk/media/389322/electricity-icon.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492211" y="2190750"/>
            <a:ext cx="364104" cy="364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96378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15"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4108"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ight Arrow 14"/>
          <p:cNvSpPr/>
          <p:nvPr/>
        </p:nvSpPr>
        <p:spPr bwMode="auto">
          <a:xfrm>
            <a:off x="2382442" y="1949054"/>
            <a:ext cx="726281" cy="1293019"/>
          </a:xfrm>
          <a:prstGeom prst="rightArrow">
            <a:avLst/>
          </a:prstGeom>
          <a:solidFill>
            <a:schemeClr val="bg1">
              <a:lumMod val="65000"/>
              <a:alpha val="29000"/>
            </a:schemeClr>
          </a:solidFill>
          <a:ln w="9525" cap="flat" cmpd="sng" algn="ctr">
            <a:noFill/>
            <a:prstDash val="solid"/>
            <a:round/>
            <a:headEnd type="none" w="med" len="med"/>
            <a:tailEnd type="none" w="med" len="med"/>
          </a:ln>
          <a:effectLst/>
        </p:spPr>
        <p:txBody>
          <a:bodyPr lIns="68564" tIns="34282" rIns="68564" bIns="34282"/>
          <a:lstStyle/>
          <a:p>
            <a:pPr algn="ctr" defTabSz="685620" eaLnBrk="0" hangingPunct="0">
              <a:defRPr/>
            </a:pPr>
            <a:endParaRPr lang="en-US" sz="812" dirty="0">
              <a:solidFill>
                <a:srgbClr val="004266"/>
              </a:solidFill>
            </a:endParaRPr>
          </a:p>
        </p:txBody>
      </p:sp>
      <p:sp>
        <p:nvSpPr>
          <p:cNvPr id="2" name="Title 1"/>
          <p:cNvSpPr>
            <a:spLocks noGrp="1"/>
          </p:cNvSpPr>
          <p:nvPr>
            <p:ph type="title"/>
          </p:nvPr>
        </p:nvSpPr>
        <p:spPr>
          <a:xfrm>
            <a:off x="314325" y="448867"/>
            <a:ext cx="8229600" cy="353615"/>
          </a:xfrm>
          <a:ln>
            <a:miter lim="800000"/>
            <a:headEnd/>
            <a:tailEnd/>
          </a:ln>
        </p:spPr>
        <p:txBody>
          <a:bodyPr/>
          <a:lstStyle/>
          <a:p>
            <a:pPr lvl="1">
              <a:lnSpc>
                <a:spcPct val="90000"/>
              </a:lnSpc>
              <a:defRPr/>
            </a:pPr>
            <a:r>
              <a:rPr kumimoji="1" lang="en-US" sz="1600" b="0" kern="1200" dirty="0">
                <a:solidFill>
                  <a:schemeClr val="bg2"/>
                </a:solidFill>
                <a:latin typeface="Calibri" panose="020F0502020204030204" pitchFamily="34" charset="0"/>
                <a:ea typeface="MS PGothic" pitchFamily="34" charset="-128"/>
                <a:cs typeface="HelvNeue Light for IBM"/>
              </a:rPr>
              <a:t>Agronomic business advisor for deep agricultural insights</a:t>
            </a:r>
          </a:p>
        </p:txBody>
      </p:sp>
      <p:sp>
        <p:nvSpPr>
          <p:cNvPr id="10" name="Rectangle 9"/>
          <p:cNvSpPr/>
          <p:nvPr/>
        </p:nvSpPr>
        <p:spPr bwMode="auto">
          <a:xfrm>
            <a:off x="377428" y="879873"/>
            <a:ext cx="2127647" cy="3431381"/>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lIns="68564" tIns="34282" rIns="68564" bIns="34282"/>
          <a:lstStyle/>
          <a:p>
            <a:pPr algn="ctr" defTabSz="685620" eaLnBrk="0" hangingPunct="0">
              <a:defRPr/>
            </a:pPr>
            <a:endParaRPr lang="en-US" sz="812" dirty="0">
              <a:solidFill>
                <a:srgbClr val="004266"/>
              </a:solidFill>
            </a:endParaRPr>
          </a:p>
        </p:txBody>
      </p:sp>
      <p:sp>
        <p:nvSpPr>
          <p:cNvPr id="3" name="TextBox 2"/>
          <p:cNvSpPr txBox="1"/>
          <p:nvPr/>
        </p:nvSpPr>
        <p:spPr>
          <a:xfrm>
            <a:off x="444104" y="1320404"/>
            <a:ext cx="977503" cy="269304"/>
          </a:xfrm>
          <a:prstGeom prst="rect">
            <a:avLst/>
          </a:prstGeom>
          <a:noFill/>
        </p:spPr>
        <p:txBody>
          <a:bodyPr lIns="0" tIns="0" rIns="0" bIns="0">
            <a:spAutoFit/>
          </a:bodyPr>
          <a:lstStyle/>
          <a:p>
            <a:pPr algn="ctr" defTabSz="454748" eaLnBrk="0" fontAlgn="auto" hangingPunct="0">
              <a:spcBef>
                <a:spcPts val="0"/>
              </a:spcBef>
              <a:spcAft>
                <a:spcPts val="0"/>
              </a:spcAft>
              <a:defRPr/>
            </a:pPr>
            <a:r>
              <a:rPr lang="en-US" sz="875" b="1" dirty="0">
                <a:solidFill>
                  <a:srgbClr val="808080"/>
                </a:solidFill>
                <a:latin typeface="Arial"/>
              </a:rPr>
              <a:t>Fertilizer Application</a:t>
            </a:r>
          </a:p>
        </p:txBody>
      </p:sp>
      <p:sp>
        <p:nvSpPr>
          <p:cNvPr id="99" name="TextBox 98"/>
          <p:cNvSpPr txBox="1"/>
          <p:nvPr/>
        </p:nvSpPr>
        <p:spPr>
          <a:xfrm>
            <a:off x="1475185" y="1320404"/>
            <a:ext cx="976313" cy="269304"/>
          </a:xfrm>
          <a:prstGeom prst="rect">
            <a:avLst/>
          </a:prstGeom>
          <a:noFill/>
        </p:spPr>
        <p:txBody>
          <a:bodyPr lIns="0" tIns="0" rIns="0" bIns="0">
            <a:spAutoFit/>
          </a:bodyPr>
          <a:lstStyle/>
          <a:p>
            <a:pPr algn="ctr" defTabSz="454748" eaLnBrk="0" fontAlgn="auto" hangingPunct="0">
              <a:spcBef>
                <a:spcPts val="0"/>
              </a:spcBef>
              <a:spcAft>
                <a:spcPts val="0"/>
              </a:spcAft>
              <a:defRPr/>
            </a:pPr>
            <a:r>
              <a:rPr lang="en-US" sz="875" b="1" dirty="0">
                <a:solidFill>
                  <a:srgbClr val="808080"/>
                </a:solidFill>
                <a:latin typeface="Arial"/>
              </a:rPr>
              <a:t>Precision Irrigation</a:t>
            </a:r>
          </a:p>
        </p:txBody>
      </p:sp>
      <p:sp>
        <p:nvSpPr>
          <p:cNvPr id="137" name="TextBox 136"/>
          <p:cNvSpPr txBox="1"/>
          <p:nvPr/>
        </p:nvSpPr>
        <p:spPr>
          <a:xfrm>
            <a:off x="444104" y="2009775"/>
            <a:ext cx="977503" cy="269304"/>
          </a:xfrm>
          <a:prstGeom prst="rect">
            <a:avLst/>
          </a:prstGeom>
          <a:noFill/>
        </p:spPr>
        <p:txBody>
          <a:bodyPr lIns="0" tIns="0" rIns="0" bIns="0">
            <a:spAutoFit/>
          </a:bodyPr>
          <a:lstStyle/>
          <a:p>
            <a:pPr algn="ctr" defTabSz="454748" eaLnBrk="0" fontAlgn="auto" hangingPunct="0">
              <a:spcBef>
                <a:spcPts val="0"/>
              </a:spcBef>
              <a:spcAft>
                <a:spcPts val="0"/>
              </a:spcAft>
              <a:defRPr/>
            </a:pPr>
            <a:r>
              <a:rPr lang="en-US" sz="875" b="1" dirty="0">
                <a:solidFill>
                  <a:srgbClr val="808080"/>
                </a:solidFill>
                <a:latin typeface="Arial"/>
              </a:rPr>
              <a:t>Crop Disease Identification</a:t>
            </a:r>
          </a:p>
        </p:txBody>
      </p:sp>
      <p:sp>
        <p:nvSpPr>
          <p:cNvPr id="139" name="TextBox 138"/>
          <p:cNvSpPr txBox="1"/>
          <p:nvPr/>
        </p:nvSpPr>
        <p:spPr>
          <a:xfrm>
            <a:off x="1475185" y="2009775"/>
            <a:ext cx="976313" cy="269304"/>
          </a:xfrm>
          <a:prstGeom prst="rect">
            <a:avLst/>
          </a:prstGeom>
          <a:noFill/>
        </p:spPr>
        <p:txBody>
          <a:bodyPr lIns="0" tIns="0" rIns="0" bIns="0">
            <a:spAutoFit/>
          </a:bodyPr>
          <a:lstStyle/>
          <a:p>
            <a:pPr algn="ctr" defTabSz="454748" eaLnBrk="0" fontAlgn="auto" hangingPunct="0">
              <a:spcBef>
                <a:spcPts val="0"/>
              </a:spcBef>
              <a:spcAft>
                <a:spcPts val="0"/>
              </a:spcAft>
              <a:defRPr/>
            </a:pPr>
            <a:r>
              <a:rPr lang="en-US" sz="875" b="1" dirty="0">
                <a:solidFill>
                  <a:srgbClr val="808080"/>
                </a:solidFill>
                <a:latin typeface="Arial"/>
              </a:rPr>
              <a:t>Sensor Integration</a:t>
            </a:r>
          </a:p>
        </p:txBody>
      </p:sp>
      <p:sp>
        <p:nvSpPr>
          <p:cNvPr id="12" name="TextBox 11"/>
          <p:cNvSpPr txBox="1"/>
          <p:nvPr/>
        </p:nvSpPr>
        <p:spPr>
          <a:xfrm>
            <a:off x="339328" y="964407"/>
            <a:ext cx="2165747" cy="253900"/>
          </a:xfrm>
          <a:prstGeom prst="rect">
            <a:avLst/>
          </a:prstGeom>
          <a:noFill/>
        </p:spPr>
        <p:txBody>
          <a:bodyPr lIns="68564" tIns="34282" rIns="68564" bIns="34282">
            <a:spAutoFit/>
          </a:bodyPr>
          <a:lstStyle/>
          <a:p>
            <a:pPr algn="ctr" defTabSz="454748" eaLnBrk="0" fontAlgn="auto" hangingPunct="0">
              <a:spcBef>
                <a:spcPts val="0"/>
              </a:spcBef>
              <a:spcAft>
                <a:spcPts val="0"/>
              </a:spcAft>
              <a:defRPr/>
            </a:pPr>
            <a:r>
              <a:rPr lang="en-US" sz="1200" b="1" dirty="0">
                <a:solidFill>
                  <a:srgbClr val="BFD1F5">
                    <a:lumMod val="75000"/>
                  </a:srgbClr>
                </a:solidFill>
                <a:latin typeface="Arial"/>
              </a:rPr>
              <a:t>Use Cases</a:t>
            </a:r>
          </a:p>
        </p:txBody>
      </p:sp>
      <p:sp>
        <p:nvSpPr>
          <p:cNvPr id="95" name="TextBox 94"/>
          <p:cNvSpPr txBox="1"/>
          <p:nvPr/>
        </p:nvSpPr>
        <p:spPr>
          <a:xfrm>
            <a:off x="377428" y="2759869"/>
            <a:ext cx="2127647" cy="253900"/>
          </a:xfrm>
          <a:prstGeom prst="rect">
            <a:avLst/>
          </a:prstGeom>
          <a:noFill/>
        </p:spPr>
        <p:txBody>
          <a:bodyPr lIns="68564" tIns="34282" rIns="68564" bIns="34282">
            <a:spAutoFit/>
          </a:bodyPr>
          <a:lstStyle/>
          <a:p>
            <a:pPr algn="ctr" defTabSz="454748" eaLnBrk="0" fontAlgn="auto" hangingPunct="0">
              <a:spcBef>
                <a:spcPts val="0"/>
              </a:spcBef>
              <a:spcAft>
                <a:spcPts val="0"/>
              </a:spcAft>
              <a:defRPr/>
            </a:pPr>
            <a:r>
              <a:rPr lang="en-US" sz="1200" b="1" dirty="0">
                <a:solidFill>
                  <a:srgbClr val="BFD1F5">
                    <a:lumMod val="75000"/>
                  </a:srgbClr>
                </a:solidFill>
                <a:latin typeface="Arial"/>
              </a:rPr>
              <a:t>Innovations</a:t>
            </a:r>
          </a:p>
        </p:txBody>
      </p:sp>
      <p:sp>
        <p:nvSpPr>
          <p:cNvPr id="58" name="TextBox 57"/>
          <p:cNvSpPr txBox="1"/>
          <p:nvPr/>
        </p:nvSpPr>
        <p:spPr>
          <a:xfrm>
            <a:off x="444103" y="3074194"/>
            <a:ext cx="976313" cy="134652"/>
          </a:xfrm>
          <a:prstGeom prst="rect">
            <a:avLst/>
          </a:prstGeom>
          <a:noFill/>
        </p:spPr>
        <p:txBody>
          <a:bodyPr lIns="0" tIns="0" rIns="0" bIns="0">
            <a:spAutoFit/>
          </a:bodyPr>
          <a:lstStyle/>
          <a:p>
            <a:pPr algn="ctr" defTabSz="454748" eaLnBrk="0" fontAlgn="auto" hangingPunct="0">
              <a:spcBef>
                <a:spcPts val="0"/>
              </a:spcBef>
              <a:spcAft>
                <a:spcPts val="0"/>
              </a:spcAft>
              <a:defRPr/>
            </a:pPr>
            <a:r>
              <a:rPr lang="en-US" sz="875" b="1" dirty="0">
                <a:solidFill>
                  <a:srgbClr val="808080"/>
                </a:solidFill>
                <a:latin typeface="Arial"/>
              </a:rPr>
              <a:t>Satellite Imagery</a:t>
            </a:r>
          </a:p>
        </p:txBody>
      </p:sp>
      <p:sp>
        <p:nvSpPr>
          <p:cNvPr id="71" name="TextBox 70"/>
          <p:cNvSpPr txBox="1"/>
          <p:nvPr/>
        </p:nvSpPr>
        <p:spPr>
          <a:xfrm>
            <a:off x="1473994" y="3074194"/>
            <a:ext cx="977504" cy="134652"/>
          </a:xfrm>
          <a:prstGeom prst="rect">
            <a:avLst/>
          </a:prstGeom>
          <a:noFill/>
        </p:spPr>
        <p:txBody>
          <a:bodyPr lIns="0" tIns="0" rIns="0" bIns="0">
            <a:spAutoFit/>
          </a:bodyPr>
          <a:lstStyle/>
          <a:p>
            <a:pPr algn="ctr" defTabSz="454748" eaLnBrk="0" fontAlgn="auto" hangingPunct="0">
              <a:spcBef>
                <a:spcPts val="0"/>
              </a:spcBef>
              <a:spcAft>
                <a:spcPts val="0"/>
              </a:spcAft>
              <a:defRPr/>
            </a:pPr>
            <a:r>
              <a:rPr lang="en-US" sz="875" b="1" dirty="0">
                <a:solidFill>
                  <a:srgbClr val="808080"/>
                </a:solidFill>
                <a:latin typeface="Arial"/>
              </a:rPr>
              <a:t>Vegetation Index</a:t>
            </a:r>
          </a:p>
        </p:txBody>
      </p:sp>
      <p:sp>
        <p:nvSpPr>
          <p:cNvPr id="72" name="TextBox 71"/>
          <p:cNvSpPr txBox="1"/>
          <p:nvPr/>
        </p:nvSpPr>
        <p:spPr>
          <a:xfrm>
            <a:off x="1473994" y="3655219"/>
            <a:ext cx="977504" cy="269304"/>
          </a:xfrm>
          <a:prstGeom prst="rect">
            <a:avLst/>
          </a:prstGeom>
          <a:noFill/>
        </p:spPr>
        <p:txBody>
          <a:bodyPr lIns="0" tIns="0" rIns="0" bIns="0">
            <a:spAutoFit/>
          </a:bodyPr>
          <a:lstStyle/>
          <a:p>
            <a:pPr algn="ctr" defTabSz="454748" eaLnBrk="0" fontAlgn="auto" hangingPunct="0">
              <a:spcBef>
                <a:spcPts val="0"/>
              </a:spcBef>
              <a:spcAft>
                <a:spcPts val="0"/>
              </a:spcAft>
              <a:defRPr/>
            </a:pPr>
            <a:r>
              <a:rPr lang="en-US" sz="875" b="1" dirty="0">
                <a:solidFill>
                  <a:srgbClr val="808080"/>
                </a:solidFill>
                <a:latin typeface="Arial"/>
              </a:rPr>
              <a:t>Predictive Weather Analytics</a:t>
            </a:r>
          </a:p>
        </p:txBody>
      </p:sp>
      <p:sp>
        <p:nvSpPr>
          <p:cNvPr id="48" name="TextBox 47"/>
          <p:cNvSpPr txBox="1"/>
          <p:nvPr/>
        </p:nvSpPr>
        <p:spPr>
          <a:xfrm>
            <a:off x="444103" y="3655219"/>
            <a:ext cx="976313" cy="269304"/>
          </a:xfrm>
          <a:prstGeom prst="rect">
            <a:avLst/>
          </a:prstGeom>
          <a:noFill/>
        </p:spPr>
        <p:txBody>
          <a:bodyPr lIns="0" tIns="0" rIns="0" bIns="0">
            <a:spAutoFit/>
          </a:bodyPr>
          <a:lstStyle/>
          <a:p>
            <a:pPr algn="ctr" defTabSz="685800" eaLnBrk="0" hangingPunct="0">
              <a:defRPr/>
            </a:pPr>
            <a:r>
              <a:rPr kumimoji="1" lang="en-US" sz="875" b="1" dirty="0">
                <a:solidFill>
                  <a:srgbClr val="808080"/>
                </a:solidFill>
                <a:latin typeface="Arial" charset="0"/>
                <a:ea typeface="ＭＳ Ｐゴシック" charset="-128"/>
              </a:rPr>
              <a:t>Soil Moisture Technology</a:t>
            </a:r>
          </a:p>
        </p:txBody>
      </p:sp>
      <p:pic>
        <p:nvPicPr>
          <p:cNvPr id="39938" name="Picture 2" descr="https://cdn2.iconfinder.com/data/icons/agriculture-1/512/fertilizer-512.png"/>
          <p:cNvPicPr>
            <a:picLocks noChangeAspect="1" noChangeArrowheads="1"/>
          </p:cNvPicPr>
          <p:nvPr/>
        </p:nvPicPr>
        <p:blipFill>
          <a:blip r:embed="rId7"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3359" y="1641967"/>
            <a:ext cx="278993" cy="278993"/>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descr="https://image.freepik.com/free-icon/plant-growing_318-41723.png"/>
          <p:cNvPicPr>
            <a:picLocks noChangeAspect="1" noChangeArrowheads="1"/>
          </p:cNvPicPr>
          <p:nvPr/>
        </p:nvPicPr>
        <p:blipFill>
          <a:blip r:embed="rId8"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713" y="2350279"/>
            <a:ext cx="256283" cy="256283"/>
          </a:xfrm>
          <a:prstGeom prst="rect">
            <a:avLst/>
          </a:prstGeom>
          <a:noFill/>
          <a:extLst>
            <a:ext uri="{909E8E84-426E-40DD-AFC4-6F175D3DCCD1}">
              <a14:hiddenFill xmlns:a14="http://schemas.microsoft.com/office/drawing/2010/main">
                <a:solidFill>
                  <a:srgbClr val="FFFFFF"/>
                </a:solidFill>
              </a14:hiddenFill>
            </a:ext>
          </a:extLst>
        </p:spPr>
      </p:pic>
      <p:pic>
        <p:nvPicPr>
          <p:cNvPr id="39944" name="Picture 8" descr="https://lh4.ggpht.com/YJG3imsUpciuVmQG-BeLluD_bURZA8-NNubcrKR2UtGRdGEpfvUlrs2aLNftwNtof_tt=h900"/>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823845" y="2325939"/>
            <a:ext cx="278993" cy="278993"/>
          </a:xfrm>
          <a:prstGeom prst="rect">
            <a:avLst/>
          </a:prstGeom>
          <a:noFill/>
          <a:extLst>
            <a:ext uri="{909E8E84-426E-40DD-AFC4-6F175D3DCCD1}">
              <a14:hiddenFill xmlns:a14="http://schemas.microsoft.com/office/drawing/2010/main">
                <a:solidFill>
                  <a:srgbClr val="FFFFFF"/>
                </a:solidFill>
              </a14:hiddenFill>
            </a:ext>
          </a:extLst>
        </p:spPr>
      </p:pic>
      <p:pic>
        <p:nvPicPr>
          <p:cNvPr id="39946" name="Picture 10" descr="https://cdn1.iconfinder.com/data/icons/water-2/500/cannel-512.png"/>
          <p:cNvPicPr>
            <a:picLocks noChangeAspect="1" noChangeArrowheads="1"/>
          </p:cNvPicPr>
          <p:nvPr/>
        </p:nvPicPr>
        <p:blipFill>
          <a:blip r:embed="rId10"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759103" y="1574336"/>
            <a:ext cx="408474" cy="408474"/>
          </a:xfrm>
          <a:prstGeom prst="rect">
            <a:avLst/>
          </a:prstGeom>
          <a:noFill/>
          <a:extLst>
            <a:ext uri="{909E8E84-426E-40DD-AFC4-6F175D3DCCD1}">
              <a14:hiddenFill xmlns:a14="http://schemas.microsoft.com/office/drawing/2010/main">
                <a:solidFill>
                  <a:srgbClr val="FFFFFF"/>
                </a:solidFill>
              </a14:hiddenFill>
            </a:ext>
          </a:extLst>
        </p:spPr>
      </p:pic>
      <p:pic>
        <p:nvPicPr>
          <p:cNvPr id="39949" name="Picture 13" descr="https://upload.wikimedia.org/wikipedia/commons/thumb/2/27/FP_Satellite_icon.svg/2000px-FP_Satellite_icon.svg.png"/>
          <p:cNvPicPr>
            <a:picLocks noChangeAspect="1" noChangeArrowheads="1"/>
          </p:cNvPicPr>
          <p:nvPr/>
        </p:nvPicPr>
        <p:blipFill>
          <a:blip r:embed="rId11"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75014" y="3242554"/>
            <a:ext cx="315681" cy="315681"/>
          </a:xfrm>
          <a:prstGeom prst="rect">
            <a:avLst/>
          </a:prstGeom>
          <a:noFill/>
          <a:extLst>
            <a:ext uri="{909E8E84-426E-40DD-AFC4-6F175D3DCCD1}">
              <a14:hiddenFill xmlns:a14="http://schemas.microsoft.com/office/drawing/2010/main">
                <a:solidFill>
                  <a:srgbClr val="FFFFFF"/>
                </a:solidFill>
              </a14:hiddenFill>
            </a:ext>
          </a:extLst>
        </p:spPr>
      </p:pic>
      <p:pic>
        <p:nvPicPr>
          <p:cNvPr id="39951" name="Picture 15" descr="https://cdn0.iconfinder.com/data/icons/green-sustainability/96/tree_3-512.png"/>
          <p:cNvPicPr>
            <a:picLocks noChangeAspect="1" noChangeArrowheads="1"/>
          </p:cNvPicPr>
          <p:nvPr/>
        </p:nvPicPr>
        <p:blipFill>
          <a:blip r:embed="rId12"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809894" y="3242554"/>
            <a:ext cx="306893" cy="306893"/>
          </a:xfrm>
          <a:prstGeom prst="rect">
            <a:avLst/>
          </a:prstGeom>
          <a:noFill/>
          <a:extLst>
            <a:ext uri="{909E8E84-426E-40DD-AFC4-6F175D3DCCD1}">
              <a14:hiddenFill xmlns:a14="http://schemas.microsoft.com/office/drawing/2010/main">
                <a:solidFill>
                  <a:srgbClr val="FFFFFF"/>
                </a:solidFill>
              </a14:hiddenFill>
            </a:ext>
          </a:extLst>
        </p:spPr>
      </p:pic>
      <p:pic>
        <p:nvPicPr>
          <p:cNvPr id="39953" name="Picture 17" descr="https://cdn0.iconfinder.com/data/icons/garden-an-icon/164/8-512.png"/>
          <p:cNvPicPr>
            <a:picLocks noChangeAspect="1" noChangeArrowheads="1"/>
          </p:cNvPicPr>
          <p:nvPr/>
        </p:nvPicPr>
        <p:blipFill>
          <a:blip r:embed="rId13"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3359" y="3954161"/>
            <a:ext cx="278993" cy="278993"/>
          </a:xfrm>
          <a:prstGeom prst="rect">
            <a:avLst/>
          </a:prstGeom>
          <a:noFill/>
          <a:extLst>
            <a:ext uri="{909E8E84-426E-40DD-AFC4-6F175D3DCCD1}">
              <a14:hiddenFill xmlns:a14="http://schemas.microsoft.com/office/drawing/2010/main">
                <a:solidFill>
                  <a:srgbClr val="FFFFFF"/>
                </a:solidFill>
              </a14:hiddenFill>
            </a:ext>
          </a:extLst>
        </p:spPr>
      </p:pic>
      <p:pic>
        <p:nvPicPr>
          <p:cNvPr id="39955" name="Picture 19" descr="http://www.iconsdb.com/icons/preview/black/partly-cloudy-day-xxl.png"/>
          <p:cNvPicPr>
            <a:picLocks noChangeAspect="1" noChangeArrowheads="1"/>
          </p:cNvPicPr>
          <p:nvPr/>
        </p:nvPicPr>
        <p:blipFill>
          <a:blip r:embed="rId14"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798877" y="3925101"/>
            <a:ext cx="328926" cy="328926"/>
          </a:xfrm>
          <a:prstGeom prst="rect">
            <a:avLst/>
          </a:prstGeom>
          <a:noFill/>
          <a:extLst>
            <a:ext uri="{909E8E84-426E-40DD-AFC4-6F175D3DCCD1}">
              <a14:hiddenFill xmlns:a14="http://schemas.microsoft.com/office/drawing/2010/main">
                <a:solidFill>
                  <a:srgbClr val="FFFFFF"/>
                </a:solidFill>
              </a14:hiddenFill>
            </a:ext>
          </a:extLst>
        </p:spPr>
      </p:pic>
      <p:pic>
        <p:nvPicPr>
          <p:cNvPr id="15384" name="Picture 4"/>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168254" y="1021557"/>
            <a:ext cx="1676400" cy="109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5" name="Picture 41"/>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213497" y="2443163"/>
            <a:ext cx="1585913"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6" name="Picture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62675" y="1085851"/>
            <a:ext cx="1571625" cy="964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87" name="Picture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49578" y="2444354"/>
            <a:ext cx="1584722"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88" name="TextBox 6"/>
          <p:cNvSpPr txBox="1">
            <a:spLocks noChangeArrowheads="1"/>
          </p:cNvSpPr>
          <p:nvPr/>
        </p:nvSpPr>
        <p:spPr bwMode="auto">
          <a:xfrm>
            <a:off x="3226594" y="947738"/>
            <a:ext cx="1413849"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defTabSz="685800" eaLnBrk="0" hangingPunct="0"/>
            <a:r>
              <a:rPr lang="en-US" altLang="en-US" sz="750" b="1">
                <a:solidFill>
                  <a:srgbClr val="0D1F69"/>
                </a:solidFill>
              </a:rPr>
              <a:t>Precision Fertilizer Application</a:t>
            </a:r>
          </a:p>
        </p:txBody>
      </p:sp>
      <p:sp>
        <p:nvSpPr>
          <p:cNvPr id="8" name="Rectangle 7"/>
          <p:cNvSpPr/>
          <p:nvPr/>
        </p:nvSpPr>
        <p:spPr>
          <a:xfrm>
            <a:off x="4777978" y="1034654"/>
            <a:ext cx="1300163" cy="1234953"/>
          </a:xfrm>
          <a:prstGeom prst="rect">
            <a:avLst/>
          </a:prstGeom>
        </p:spPr>
        <p:txBody>
          <a:bodyPr>
            <a:spAutoFit/>
          </a:bodyPr>
          <a:lstStyle/>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Fertilizer requirements based on soil card information </a:t>
            </a:r>
          </a:p>
          <a:p>
            <a:pPr defTabSz="685800" fontAlgn="auto">
              <a:spcBef>
                <a:spcPts val="0"/>
              </a:spcBef>
              <a:spcAft>
                <a:spcPts val="0"/>
              </a:spcAft>
              <a:defRPr/>
            </a:pPr>
            <a:endParaRPr kumimoji="1" lang="en-US" sz="675"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GIS mapping of various crops and soil types</a:t>
            </a:r>
          </a:p>
          <a:p>
            <a:pPr defTabSz="685800" fontAlgn="auto">
              <a:spcBef>
                <a:spcPts val="0"/>
              </a:spcBef>
              <a:spcAft>
                <a:spcPts val="0"/>
              </a:spcAft>
              <a:defRPr/>
            </a:pPr>
            <a:endParaRPr kumimoji="1" lang="en-US" sz="675"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Analysis of fertilizer required at regional areas </a:t>
            </a:r>
          </a:p>
          <a:p>
            <a:pPr defTabSz="685800" fontAlgn="auto">
              <a:spcBef>
                <a:spcPts val="0"/>
              </a:spcBef>
              <a:spcAft>
                <a:spcPts val="0"/>
              </a:spcAft>
              <a:defRPr/>
            </a:pPr>
            <a:endParaRPr kumimoji="1" lang="en-US" sz="675"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Predictions and analysis </a:t>
            </a:r>
          </a:p>
        </p:txBody>
      </p:sp>
      <p:sp>
        <p:nvSpPr>
          <p:cNvPr id="15390" name="TextBox 88"/>
          <p:cNvSpPr txBox="1">
            <a:spLocks noChangeArrowheads="1"/>
          </p:cNvSpPr>
          <p:nvPr/>
        </p:nvSpPr>
        <p:spPr bwMode="auto">
          <a:xfrm>
            <a:off x="3213497" y="2288381"/>
            <a:ext cx="11557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defTabSz="685800" eaLnBrk="0" hangingPunct="0"/>
            <a:r>
              <a:rPr lang="en-US" altLang="en-US" sz="750" b="1">
                <a:solidFill>
                  <a:srgbClr val="0D1F69"/>
                </a:solidFill>
              </a:rPr>
              <a:t>Recommendation Engine</a:t>
            </a:r>
          </a:p>
        </p:txBody>
      </p:sp>
      <p:sp>
        <p:nvSpPr>
          <p:cNvPr id="90" name="Rectangle 89"/>
          <p:cNvSpPr/>
          <p:nvPr/>
        </p:nvSpPr>
        <p:spPr>
          <a:xfrm>
            <a:off x="4777979" y="2347912"/>
            <a:ext cx="1371600" cy="1338828"/>
          </a:xfrm>
          <a:prstGeom prst="rect">
            <a:avLst/>
          </a:prstGeom>
        </p:spPr>
        <p:txBody>
          <a:bodyPr>
            <a:spAutoFit/>
          </a:bodyPr>
          <a:lstStyle/>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Suggest best time for planting</a:t>
            </a:r>
          </a:p>
          <a:p>
            <a:pPr defTabSz="685800" fontAlgn="auto">
              <a:spcBef>
                <a:spcPts val="0"/>
              </a:spcBef>
              <a:spcAft>
                <a:spcPts val="0"/>
              </a:spcAft>
              <a:defRPr/>
            </a:pPr>
            <a:endParaRPr kumimoji="1" lang="en-US" sz="675"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Align crop profile with weather profile</a:t>
            </a:r>
          </a:p>
          <a:p>
            <a:pPr defTabSz="685800" fontAlgn="auto">
              <a:spcBef>
                <a:spcPts val="0"/>
              </a:spcBef>
              <a:spcAft>
                <a:spcPts val="0"/>
              </a:spcAft>
              <a:defRPr/>
            </a:pPr>
            <a:endParaRPr kumimoji="1" lang="en-US" sz="675"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Short and long term forecasts</a:t>
            </a:r>
          </a:p>
          <a:p>
            <a:pPr defTabSz="685800" fontAlgn="auto">
              <a:spcBef>
                <a:spcPts val="0"/>
              </a:spcBef>
              <a:spcAft>
                <a:spcPts val="0"/>
              </a:spcAft>
              <a:defRPr/>
            </a:pPr>
            <a:endParaRPr kumimoji="1" lang="en-US" sz="675"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Input parameters include fertilizer, water, insecticide, etc.</a:t>
            </a:r>
          </a:p>
        </p:txBody>
      </p:sp>
      <p:sp>
        <p:nvSpPr>
          <p:cNvPr id="15392" name="TextBox 90"/>
          <p:cNvSpPr txBox="1">
            <a:spLocks noChangeArrowheads="1"/>
          </p:cNvSpPr>
          <p:nvPr/>
        </p:nvSpPr>
        <p:spPr bwMode="auto">
          <a:xfrm>
            <a:off x="6162676" y="947738"/>
            <a:ext cx="1763303"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defTabSz="685800" eaLnBrk="0" hangingPunct="0"/>
            <a:r>
              <a:rPr lang="en-US" altLang="en-US" sz="750" b="1">
                <a:solidFill>
                  <a:srgbClr val="0D1F69"/>
                </a:solidFill>
              </a:rPr>
              <a:t>System for Crop Disease Identification</a:t>
            </a:r>
          </a:p>
        </p:txBody>
      </p:sp>
      <p:sp>
        <p:nvSpPr>
          <p:cNvPr id="15393" name="TextBox 91"/>
          <p:cNvSpPr txBox="1">
            <a:spLocks noChangeArrowheads="1"/>
          </p:cNvSpPr>
          <p:nvPr/>
        </p:nvSpPr>
        <p:spPr bwMode="auto">
          <a:xfrm>
            <a:off x="6149578" y="2288381"/>
            <a:ext cx="16174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defTabSz="685800" eaLnBrk="0" hangingPunct="0"/>
            <a:r>
              <a:rPr lang="en-US" altLang="en-US" sz="750" b="1">
                <a:solidFill>
                  <a:srgbClr val="0D1F69"/>
                </a:solidFill>
              </a:rPr>
              <a:t>Sensors Integrated with Equipment</a:t>
            </a:r>
          </a:p>
        </p:txBody>
      </p:sp>
      <p:sp>
        <p:nvSpPr>
          <p:cNvPr id="93" name="Rectangle 92"/>
          <p:cNvSpPr/>
          <p:nvPr/>
        </p:nvSpPr>
        <p:spPr>
          <a:xfrm>
            <a:off x="7729537" y="1083469"/>
            <a:ext cx="1328738" cy="1338828"/>
          </a:xfrm>
          <a:prstGeom prst="rect">
            <a:avLst/>
          </a:prstGeom>
        </p:spPr>
        <p:txBody>
          <a:bodyPr>
            <a:spAutoFit/>
          </a:bodyPr>
          <a:lstStyle/>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Identify diseases from image</a:t>
            </a:r>
          </a:p>
          <a:p>
            <a:pPr defTabSz="685800" fontAlgn="auto">
              <a:spcBef>
                <a:spcPts val="0"/>
              </a:spcBef>
              <a:spcAft>
                <a:spcPts val="0"/>
              </a:spcAft>
              <a:defRPr/>
            </a:pPr>
            <a:endParaRPr kumimoji="1" lang="en-US" sz="675"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Generate advisories for user</a:t>
            </a:r>
          </a:p>
          <a:p>
            <a:pPr defTabSz="685800" fontAlgn="auto">
              <a:spcBef>
                <a:spcPts val="0"/>
              </a:spcBef>
              <a:spcAft>
                <a:spcPts val="0"/>
              </a:spcAft>
              <a:defRPr/>
            </a:pPr>
            <a:endParaRPr kumimoji="1" lang="en-US" sz="675"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Regional warning system based on disease location analysis</a:t>
            </a:r>
          </a:p>
          <a:p>
            <a:pPr defTabSz="685800" fontAlgn="auto">
              <a:spcBef>
                <a:spcPts val="0"/>
              </a:spcBef>
              <a:spcAft>
                <a:spcPts val="0"/>
              </a:spcAft>
              <a:defRPr/>
            </a:pPr>
            <a:endParaRPr kumimoji="1" lang="en-US" sz="675"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Provide inputs to supply chain management</a:t>
            </a:r>
          </a:p>
        </p:txBody>
      </p:sp>
      <p:sp>
        <p:nvSpPr>
          <p:cNvPr id="94" name="Rectangle 93"/>
          <p:cNvSpPr/>
          <p:nvPr/>
        </p:nvSpPr>
        <p:spPr>
          <a:xfrm>
            <a:off x="7729537" y="2418160"/>
            <a:ext cx="1328738" cy="1131079"/>
          </a:xfrm>
          <a:prstGeom prst="rect">
            <a:avLst/>
          </a:prstGeom>
        </p:spPr>
        <p:txBody>
          <a:bodyPr>
            <a:spAutoFit/>
          </a:bodyPr>
          <a:lstStyle/>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Automatic enablement of water dissipation units, fertilizers, etc. </a:t>
            </a:r>
          </a:p>
          <a:p>
            <a:pPr defTabSz="685800" fontAlgn="auto">
              <a:spcBef>
                <a:spcPts val="0"/>
              </a:spcBef>
              <a:spcAft>
                <a:spcPts val="0"/>
              </a:spcAft>
              <a:defRPr/>
            </a:pPr>
            <a:endParaRPr kumimoji="1" lang="en-US" sz="675"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Saves excess or deficient dissipation </a:t>
            </a:r>
          </a:p>
          <a:p>
            <a:pPr defTabSz="685800" fontAlgn="auto">
              <a:spcBef>
                <a:spcPts val="0"/>
              </a:spcBef>
              <a:spcAft>
                <a:spcPts val="0"/>
              </a:spcAft>
              <a:defRPr/>
            </a:pPr>
            <a:endParaRPr kumimoji="1" lang="en-US" sz="675"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675" dirty="0">
                <a:solidFill>
                  <a:srgbClr val="000000">
                    <a:lumMod val="75000"/>
                    <a:lumOff val="25000"/>
                  </a:srgbClr>
                </a:solidFill>
              </a:rPr>
              <a:t>Enhanced production with optimal dissipation</a:t>
            </a:r>
          </a:p>
          <a:p>
            <a:pPr defTabSz="685800" fontAlgn="auto">
              <a:spcBef>
                <a:spcPts val="0"/>
              </a:spcBef>
              <a:spcAft>
                <a:spcPts val="0"/>
              </a:spcAft>
              <a:defRPr/>
            </a:pPr>
            <a:endParaRPr kumimoji="1" lang="en-US" sz="675" dirty="0">
              <a:solidFill>
                <a:srgbClr val="000000">
                  <a:lumMod val="75000"/>
                  <a:lumOff val="25000"/>
                </a:srgbClr>
              </a:solidFill>
            </a:endParaRPr>
          </a:p>
        </p:txBody>
      </p:sp>
      <p:sp>
        <p:nvSpPr>
          <p:cNvPr id="96" name="Right Arrow 95"/>
          <p:cNvSpPr/>
          <p:nvPr/>
        </p:nvSpPr>
        <p:spPr bwMode="auto">
          <a:xfrm rot="5400000">
            <a:off x="5523906" y="3303390"/>
            <a:ext cx="648890" cy="1293019"/>
          </a:xfrm>
          <a:prstGeom prst="rightArrow">
            <a:avLst/>
          </a:prstGeom>
          <a:solidFill>
            <a:schemeClr val="bg1">
              <a:lumMod val="65000"/>
              <a:alpha val="29000"/>
            </a:schemeClr>
          </a:solidFill>
          <a:ln w="9525" cap="flat" cmpd="sng" algn="ctr">
            <a:noFill/>
            <a:prstDash val="solid"/>
            <a:round/>
            <a:headEnd type="none" w="med" len="med"/>
            <a:tailEnd type="none" w="med" len="med"/>
          </a:ln>
          <a:effectLst/>
        </p:spPr>
        <p:txBody>
          <a:bodyPr lIns="68564" tIns="34282" rIns="68564" bIns="34282"/>
          <a:lstStyle/>
          <a:p>
            <a:pPr algn="ctr" defTabSz="685620" eaLnBrk="0" hangingPunct="0">
              <a:defRPr/>
            </a:pPr>
            <a:endParaRPr lang="en-US" sz="812" dirty="0">
              <a:solidFill>
                <a:srgbClr val="004266"/>
              </a:solidFill>
            </a:endParaRPr>
          </a:p>
        </p:txBody>
      </p:sp>
      <p:sp>
        <p:nvSpPr>
          <p:cNvPr id="15397" name="TextBox 12"/>
          <p:cNvSpPr txBox="1">
            <a:spLocks noChangeArrowheads="1"/>
          </p:cNvSpPr>
          <p:nvPr/>
        </p:nvSpPr>
        <p:spPr bwMode="auto">
          <a:xfrm>
            <a:off x="2927747" y="4311254"/>
            <a:ext cx="60233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ctr" defTabSz="685800" eaLnBrk="0" hangingPunct="0"/>
            <a:r>
              <a:rPr lang="en-US" altLang="en-US" sz="1200" b="1" dirty="0">
                <a:solidFill>
                  <a:srgbClr val="0D1F69"/>
                </a:solidFill>
              </a:rPr>
              <a:t>Use agricultural insights to predict crop yields and understand impact on your financial and operational performance …</a:t>
            </a:r>
          </a:p>
        </p:txBody>
      </p:sp>
      <p:sp>
        <p:nvSpPr>
          <p:cNvPr id="4" name="Flowchart: Process 3"/>
          <p:cNvSpPr/>
          <p:nvPr/>
        </p:nvSpPr>
        <p:spPr bwMode="auto">
          <a:xfrm>
            <a:off x="7305675" y="4883930"/>
            <a:ext cx="1562100" cy="238125"/>
          </a:xfrm>
          <a:prstGeom prst="flowChartProcess">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804011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20279" y="436960"/>
            <a:ext cx="8435578" cy="364331"/>
          </a:xfrm>
          <a:prstGeom prst="rect">
            <a:avLst/>
          </a:prstGeom>
        </p:spPr>
        <p:txBody>
          <a:bodyPr lIns="0" tIns="0" rIns="0" bIns="0" anchor="ctr"/>
          <a:lstStyle>
            <a:lvl1pPr algn="l" rtl="0" eaLnBrk="0" fontAlgn="base" hangingPunct="0">
              <a:lnSpc>
                <a:spcPct val="90000"/>
              </a:lnSpc>
              <a:spcBef>
                <a:spcPct val="0"/>
              </a:spcBef>
              <a:spcAft>
                <a:spcPct val="0"/>
              </a:spcAft>
              <a:defRPr sz="2200" kern="1200">
                <a:solidFill>
                  <a:schemeClr val="tx1"/>
                </a:solidFill>
                <a:latin typeface="Lubalin Book for IBM"/>
                <a:ea typeface="MS PGothic" pitchFamily="34" charset="-128"/>
                <a:cs typeface="Lubalin Book for IBM"/>
              </a:defRPr>
            </a:lvl1pPr>
            <a:lvl2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2pPr>
            <a:lvl3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3pPr>
            <a:lvl4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4pPr>
            <a:lvl5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5pPr>
            <a:lvl6pPr marL="457200" algn="l" rtl="0" fontAlgn="base">
              <a:lnSpc>
                <a:spcPct val="90000"/>
              </a:lnSpc>
              <a:spcBef>
                <a:spcPct val="0"/>
              </a:spcBef>
              <a:spcAft>
                <a:spcPct val="0"/>
              </a:spcAft>
              <a:defRPr sz="2800">
                <a:solidFill>
                  <a:schemeClr val="tx1"/>
                </a:solidFill>
                <a:latin typeface="Arial" pitchFamily="34" charset="0"/>
              </a:defRPr>
            </a:lvl6pPr>
            <a:lvl7pPr marL="914400" algn="l" rtl="0" fontAlgn="base">
              <a:lnSpc>
                <a:spcPct val="90000"/>
              </a:lnSpc>
              <a:spcBef>
                <a:spcPct val="0"/>
              </a:spcBef>
              <a:spcAft>
                <a:spcPct val="0"/>
              </a:spcAft>
              <a:defRPr sz="2800">
                <a:solidFill>
                  <a:schemeClr val="tx1"/>
                </a:solidFill>
                <a:latin typeface="Arial" pitchFamily="34" charset="0"/>
              </a:defRPr>
            </a:lvl7pPr>
            <a:lvl8pPr marL="1371600" algn="l" rtl="0" fontAlgn="base">
              <a:lnSpc>
                <a:spcPct val="90000"/>
              </a:lnSpc>
              <a:spcBef>
                <a:spcPct val="0"/>
              </a:spcBef>
              <a:spcAft>
                <a:spcPct val="0"/>
              </a:spcAft>
              <a:defRPr sz="2800">
                <a:solidFill>
                  <a:schemeClr val="tx1"/>
                </a:solidFill>
                <a:latin typeface="Arial" pitchFamily="34" charset="0"/>
              </a:defRPr>
            </a:lvl8pPr>
            <a:lvl9pPr marL="1828800" algn="l" rtl="0" fontAlgn="base">
              <a:lnSpc>
                <a:spcPct val="90000"/>
              </a:lnSpc>
              <a:spcBef>
                <a:spcPct val="0"/>
              </a:spcBef>
              <a:spcAft>
                <a:spcPct val="0"/>
              </a:spcAft>
              <a:defRPr sz="2800">
                <a:solidFill>
                  <a:schemeClr val="tx1"/>
                </a:solidFill>
                <a:latin typeface="Arial" pitchFamily="34" charset="0"/>
              </a:defRPr>
            </a:lvl9pPr>
          </a:lstStyle>
          <a:p>
            <a:pPr defTabSz="685800">
              <a:defRPr/>
            </a:pPr>
            <a:r>
              <a:rPr kumimoji="1" lang="en-US" sz="1600" dirty="0">
                <a:solidFill>
                  <a:srgbClr val="808080"/>
                </a:solidFill>
                <a:latin typeface="Calibri" panose="020F0502020204030204" pitchFamily="34" charset="0"/>
                <a:cs typeface="HelvNeue Light for IBM"/>
              </a:rPr>
              <a:t>Potential client use cases based on agriculture data and advanced insight</a:t>
            </a:r>
            <a:endParaRPr kumimoji="1" lang="en-US" sz="1600" dirty="0">
              <a:solidFill>
                <a:srgbClr val="00B0DA"/>
              </a:solidFill>
              <a:latin typeface="HelvNeue Light for IBM"/>
              <a:cs typeface="HelvNeue Light for IBM"/>
            </a:endParaRPr>
          </a:p>
        </p:txBody>
      </p:sp>
      <p:grpSp>
        <p:nvGrpSpPr>
          <p:cNvPr id="17411" name="Group 5"/>
          <p:cNvGrpSpPr>
            <a:grpSpLocks/>
          </p:cNvGrpSpPr>
          <p:nvPr/>
        </p:nvGrpSpPr>
        <p:grpSpPr bwMode="auto">
          <a:xfrm>
            <a:off x="3171825" y="1398985"/>
            <a:ext cx="1740694" cy="634603"/>
            <a:chOff x="4134315" y="1879265"/>
            <a:chExt cx="2320925" cy="845944"/>
          </a:xfrm>
        </p:grpSpPr>
        <p:grpSp>
          <p:nvGrpSpPr>
            <p:cNvPr id="17439" name="Group 1"/>
            <p:cNvGrpSpPr>
              <a:grpSpLocks/>
            </p:cNvGrpSpPr>
            <p:nvPr/>
          </p:nvGrpSpPr>
          <p:grpSpPr bwMode="auto">
            <a:xfrm>
              <a:off x="4134315" y="1879265"/>
              <a:ext cx="1024493" cy="845944"/>
              <a:chOff x="3609975" y="1965325"/>
              <a:chExt cx="1023938" cy="846138"/>
            </a:xfrm>
          </p:grpSpPr>
          <p:sp>
            <p:nvSpPr>
              <p:cNvPr id="11" name="Rectangle 10"/>
              <p:cNvSpPr/>
              <p:nvPr/>
            </p:nvSpPr>
            <p:spPr bwMode="auto">
              <a:xfrm>
                <a:off x="3609975" y="2403476"/>
                <a:ext cx="1023383" cy="407987"/>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fontAlgn="auto">
                  <a:lnSpc>
                    <a:spcPct val="90000"/>
                  </a:lnSpc>
                  <a:spcBef>
                    <a:spcPts val="300"/>
                  </a:spcBef>
                  <a:spcAft>
                    <a:spcPts val="0"/>
                  </a:spcAft>
                  <a:defRPr/>
                </a:pPr>
                <a:r>
                  <a:rPr kumimoji="1" lang="en-US" sz="800" dirty="0">
                    <a:solidFill>
                      <a:srgbClr val="FFFFFF"/>
                    </a:solidFill>
                    <a:latin typeface="Helvetica Neue Medium"/>
                    <a:cs typeface="Helvetica Neue Medium"/>
                  </a:rPr>
                  <a:t>Plan to grow a crop </a:t>
                </a:r>
              </a:p>
            </p:txBody>
          </p:sp>
          <p:pic>
            <p:nvPicPr>
              <p:cNvPr id="17444" name="Picture 46"/>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9975" y="1965325"/>
                <a:ext cx="10239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40" name="Group 2"/>
            <p:cNvGrpSpPr>
              <a:grpSpLocks/>
            </p:cNvGrpSpPr>
            <p:nvPr/>
          </p:nvGrpSpPr>
          <p:grpSpPr bwMode="auto">
            <a:xfrm>
              <a:off x="5430747" y="1879265"/>
              <a:ext cx="1024493" cy="845944"/>
              <a:chOff x="4727575" y="1965325"/>
              <a:chExt cx="1023938" cy="846138"/>
            </a:xfrm>
          </p:grpSpPr>
          <p:sp>
            <p:nvSpPr>
              <p:cNvPr id="12" name="Rectangle 11"/>
              <p:cNvSpPr/>
              <p:nvPr/>
            </p:nvSpPr>
            <p:spPr bwMode="auto">
              <a:xfrm>
                <a:off x="4728131" y="2403476"/>
                <a:ext cx="1023382" cy="407987"/>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fontAlgn="auto">
                  <a:lnSpc>
                    <a:spcPct val="90000"/>
                  </a:lnSpc>
                  <a:spcBef>
                    <a:spcPts val="300"/>
                  </a:spcBef>
                  <a:spcAft>
                    <a:spcPts val="0"/>
                  </a:spcAft>
                  <a:defRPr/>
                </a:pPr>
                <a:r>
                  <a:rPr kumimoji="1" lang="en-US" sz="800" dirty="0">
                    <a:solidFill>
                      <a:srgbClr val="FFFFFF"/>
                    </a:solidFill>
                    <a:latin typeface="Helvetica Neue Medium"/>
                    <a:cs typeface="Helvetica Neue Medium"/>
                  </a:rPr>
                  <a:t>Seeding/ planting</a:t>
                </a:r>
              </a:p>
            </p:txBody>
          </p:sp>
          <p:pic>
            <p:nvPicPr>
              <p:cNvPr id="17442" name="Picture 47"/>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965325"/>
                <a:ext cx="10239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412" name="Group 6"/>
          <p:cNvGrpSpPr>
            <a:grpSpLocks/>
          </p:cNvGrpSpPr>
          <p:nvPr/>
        </p:nvGrpSpPr>
        <p:grpSpPr bwMode="auto">
          <a:xfrm>
            <a:off x="3171825" y="2359819"/>
            <a:ext cx="1740694" cy="634604"/>
            <a:chOff x="4134315" y="2929157"/>
            <a:chExt cx="2320925" cy="845944"/>
          </a:xfrm>
        </p:grpSpPr>
        <p:grpSp>
          <p:nvGrpSpPr>
            <p:cNvPr id="17433" name="Group 5"/>
            <p:cNvGrpSpPr>
              <a:grpSpLocks/>
            </p:cNvGrpSpPr>
            <p:nvPr/>
          </p:nvGrpSpPr>
          <p:grpSpPr bwMode="auto">
            <a:xfrm>
              <a:off x="5429159" y="2929157"/>
              <a:ext cx="1026081" cy="845944"/>
              <a:chOff x="6980238" y="1965325"/>
              <a:chExt cx="1025525" cy="846138"/>
            </a:xfrm>
          </p:grpSpPr>
          <p:sp>
            <p:nvSpPr>
              <p:cNvPr id="14" name="Rectangle 13"/>
              <p:cNvSpPr/>
              <p:nvPr/>
            </p:nvSpPr>
            <p:spPr bwMode="auto">
              <a:xfrm>
                <a:off x="6980794" y="2403475"/>
                <a:ext cx="1024969" cy="407988"/>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fontAlgn="auto">
                  <a:lnSpc>
                    <a:spcPct val="90000"/>
                  </a:lnSpc>
                  <a:spcBef>
                    <a:spcPts val="300"/>
                  </a:spcBef>
                  <a:spcAft>
                    <a:spcPts val="0"/>
                  </a:spcAft>
                  <a:defRPr/>
                </a:pPr>
                <a:r>
                  <a:rPr kumimoji="1" lang="en-US" sz="800" dirty="0">
                    <a:solidFill>
                      <a:srgbClr val="FFFFFF"/>
                    </a:solidFill>
                    <a:latin typeface="Helvetica Neue Medium"/>
                    <a:cs typeface="Helvetica Neue Medium"/>
                  </a:rPr>
                  <a:t>Protect crop growth</a:t>
                </a:r>
              </a:p>
            </p:txBody>
          </p:sp>
          <p:pic>
            <p:nvPicPr>
              <p:cNvPr id="17438" name="Picture 48"/>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238" y="1965325"/>
                <a:ext cx="10255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34" name="Group 4"/>
            <p:cNvGrpSpPr>
              <a:grpSpLocks/>
            </p:cNvGrpSpPr>
            <p:nvPr/>
          </p:nvGrpSpPr>
          <p:grpSpPr bwMode="auto">
            <a:xfrm>
              <a:off x="4134315" y="2929157"/>
              <a:ext cx="1024493" cy="845944"/>
              <a:chOff x="5857875" y="1965325"/>
              <a:chExt cx="1023938" cy="846138"/>
            </a:xfrm>
          </p:grpSpPr>
          <p:sp>
            <p:nvSpPr>
              <p:cNvPr id="13" name="Rectangle 12"/>
              <p:cNvSpPr/>
              <p:nvPr/>
            </p:nvSpPr>
            <p:spPr bwMode="auto">
              <a:xfrm>
                <a:off x="5857875" y="2403475"/>
                <a:ext cx="1023383" cy="407988"/>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fontAlgn="auto">
                  <a:lnSpc>
                    <a:spcPct val="90000"/>
                  </a:lnSpc>
                  <a:spcBef>
                    <a:spcPts val="300"/>
                  </a:spcBef>
                  <a:spcAft>
                    <a:spcPts val="0"/>
                  </a:spcAft>
                  <a:defRPr/>
                </a:pPr>
                <a:r>
                  <a:rPr kumimoji="1" lang="en-US" sz="800" dirty="0">
                    <a:solidFill>
                      <a:srgbClr val="FFFFFF"/>
                    </a:solidFill>
                    <a:latin typeface="Helvetica Neue Medium"/>
                    <a:cs typeface="Helvetica Neue Medium"/>
                  </a:rPr>
                  <a:t>Nurture crop growth</a:t>
                </a:r>
              </a:p>
            </p:txBody>
          </p:sp>
          <p:pic>
            <p:nvPicPr>
              <p:cNvPr id="17436" name="Picture 19"/>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75" y="1965325"/>
                <a:ext cx="10239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413" name="Group 4"/>
          <p:cNvGrpSpPr>
            <a:grpSpLocks/>
          </p:cNvGrpSpPr>
          <p:nvPr/>
        </p:nvGrpSpPr>
        <p:grpSpPr bwMode="auto">
          <a:xfrm>
            <a:off x="3171825" y="3320654"/>
            <a:ext cx="1739504" cy="634603"/>
            <a:chOff x="4134315" y="3959083"/>
            <a:chExt cx="2319338" cy="845945"/>
          </a:xfrm>
        </p:grpSpPr>
        <p:grpSp>
          <p:nvGrpSpPr>
            <p:cNvPr id="17427" name="Group 7"/>
            <p:cNvGrpSpPr>
              <a:grpSpLocks/>
            </p:cNvGrpSpPr>
            <p:nvPr/>
          </p:nvGrpSpPr>
          <p:grpSpPr bwMode="auto">
            <a:xfrm>
              <a:off x="5429158" y="3959083"/>
              <a:ext cx="1024495" cy="845945"/>
              <a:chOff x="9228138" y="1965324"/>
              <a:chExt cx="1023940" cy="846139"/>
            </a:xfrm>
          </p:grpSpPr>
          <p:sp>
            <p:nvSpPr>
              <p:cNvPr id="16" name="Rectangle 15"/>
              <p:cNvSpPr/>
              <p:nvPr/>
            </p:nvSpPr>
            <p:spPr bwMode="auto">
              <a:xfrm>
                <a:off x="9228695" y="2403475"/>
                <a:ext cx="1023383" cy="407988"/>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fontAlgn="auto">
                  <a:lnSpc>
                    <a:spcPct val="90000"/>
                  </a:lnSpc>
                  <a:spcBef>
                    <a:spcPts val="300"/>
                  </a:spcBef>
                  <a:spcAft>
                    <a:spcPts val="0"/>
                  </a:spcAft>
                  <a:defRPr/>
                </a:pPr>
                <a:r>
                  <a:rPr kumimoji="1" lang="en-US" sz="800" dirty="0">
                    <a:solidFill>
                      <a:srgbClr val="FFFFFF"/>
                    </a:solidFill>
                    <a:latin typeface="Helvetica Neue Medium"/>
                    <a:cs typeface="Helvetica Neue Medium"/>
                  </a:rPr>
                  <a:t>Harvest </a:t>
                </a:r>
                <a:br>
                  <a:rPr kumimoji="1" lang="en-US" sz="800" dirty="0">
                    <a:solidFill>
                      <a:srgbClr val="FFFFFF"/>
                    </a:solidFill>
                    <a:latin typeface="Helvetica Neue Medium"/>
                    <a:cs typeface="Helvetica Neue Medium"/>
                  </a:rPr>
                </a:br>
                <a:r>
                  <a:rPr kumimoji="1" lang="en-US" sz="800" dirty="0">
                    <a:solidFill>
                      <a:srgbClr val="FFFFFF"/>
                    </a:solidFill>
                    <a:latin typeface="Helvetica Neue Medium"/>
                    <a:cs typeface="Helvetica Neue Medium"/>
                  </a:rPr>
                  <a:t>crop</a:t>
                </a:r>
              </a:p>
            </p:txBody>
          </p:sp>
          <p:pic>
            <p:nvPicPr>
              <p:cNvPr id="17432" name="Picture 51"/>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8138" y="1965324"/>
                <a:ext cx="102394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28" name="Group 6"/>
            <p:cNvGrpSpPr>
              <a:grpSpLocks/>
            </p:cNvGrpSpPr>
            <p:nvPr/>
          </p:nvGrpSpPr>
          <p:grpSpPr bwMode="auto">
            <a:xfrm>
              <a:off x="4134315" y="3959084"/>
              <a:ext cx="1024492" cy="845944"/>
              <a:chOff x="8104188" y="1965325"/>
              <a:chExt cx="1023937" cy="846138"/>
            </a:xfrm>
          </p:grpSpPr>
          <p:sp>
            <p:nvSpPr>
              <p:cNvPr id="15" name="Rectangle 14"/>
              <p:cNvSpPr/>
              <p:nvPr/>
            </p:nvSpPr>
            <p:spPr bwMode="auto">
              <a:xfrm>
                <a:off x="8104188" y="2403475"/>
                <a:ext cx="1023383" cy="407988"/>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fontAlgn="auto">
                  <a:lnSpc>
                    <a:spcPct val="90000"/>
                  </a:lnSpc>
                  <a:spcBef>
                    <a:spcPts val="300"/>
                  </a:spcBef>
                  <a:spcAft>
                    <a:spcPts val="0"/>
                  </a:spcAft>
                  <a:defRPr/>
                </a:pPr>
                <a:r>
                  <a:rPr kumimoji="1" lang="en-US" sz="800" dirty="0">
                    <a:solidFill>
                      <a:srgbClr val="FFFFFF"/>
                    </a:solidFill>
                    <a:latin typeface="Helvetica Neue Medium"/>
                    <a:cs typeface="Helvetica Neue Medium"/>
                  </a:rPr>
                  <a:t>Monitor/adjust crop growth</a:t>
                </a:r>
              </a:p>
            </p:txBody>
          </p:sp>
          <p:pic>
            <p:nvPicPr>
              <p:cNvPr id="17430" name="Picture 50"/>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4188" y="1965325"/>
                <a:ext cx="102393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7" name="Right Arrow 76"/>
          <p:cNvSpPr/>
          <p:nvPr/>
        </p:nvSpPr>
        <p:spPr bwMode="auto">
          <a:xfrm>
            <a:off x="2431256" y="2019300"/>
            <a:ext cx="648891" cy="1293019"/>
          </a:xfrm>
          <a:prstGeom prst="rightArrow">
            <a:avLst/>
          </a:prstGeom>
          <a:solidFill>
            <a:schemeClr val="bg1">
              <a:lumMod val="65000"/>
              <a:alpha val="27000"/>
            </a:schemeClr>
          </a:solidFill>
          <a:ln w="9525" cap="flat" cmpd="sng" algn="ctr">
            <a:noFill/>
            <a:prstDash val="solid"/>
            <a:round/>
            <a:headEnd type="none" w="med" len="med"/>
            <a:tailEnd type="none" w="med" len="med"/>
          </a:ln>
          <a:effectLst/>
        </p:spPr>
        <p:txBody>
          <a:bodyPr lIns="68564" tIns="34282" rIns="68564" bIns="34282"/>
          <a:lstStyle/>
          <a:p>
            <a:pPr algn="ctr" defTabSz="685620" eaLnBrk="0" hangingPunct="0">
              <a:defRPr/>
            </a:pPr>
            <a:endParaRPr lang="en-US" sz="812" dirty="0">
              <a:solidFill>
                <a:srgbClr val="004266"/>
              </a:solidFill>
            </a:endParaRPr>
          </a:p>
        </p:txBody>
      </p:sp>
      <p:pic>
        <p:nvPicPr>
          <p:cNvPr id="9221" name="Picture 3" descr="C:\Users\IBM_ADMIN\Desktop\Untitled.jpg"/>
          <p:cNvPicPr>
            <a:picLocks noChangeAspect="1" noChangeArrowheads="1"/>
          </p:cNvPicPr>
          <p:nvPr/>
        </p:nvPicPr>
        <p:blipFill>
          <a:blip r:embed="rId8"/>
          <a:srcRect/>
          <a:stretch>
            <a:fillRect/>
          </a:stretch>
        </p:blipFill>
        <p:spPr bwMode="auto">
          <a:xfrm>
            <a:off x="375047" y="1407319"/>
            <a:ext cx="1108472" cy="872729"/>
          </a:xfrm>
          <a:prstGeom prst="rect">
            <a:avLst/>
          </a:prstGeom>
          <a:solidFill>
            <a:schemeClr val="accent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9222" name="Picture 1"/>
          <p:cNvPicPr>
            <a:picLocks noChangeAspect="1" noChangeArrowheads="1"/>
          </p:cNvPicPr>
          <p:nvPr/>
        </p:nvPicPr>
        <p:blipFill>
          <a:blip r:embed="rId9"/>
          <a:srcRect/>
          <a:stretch>
            <a:fillRect/>
          </a:stretch>
        </p:blipFill>
        <p:spPr bwMode="auto">
          <a:xfrm>
            <a:off x="985838" y="2010967"/>
            <a:ext cx="1237060" cy="858440"/>
          </a:xfrm>
          <a:prstGeom prst="rect">
            <a:avLst/>
          </a:prstGeom>
          <a:solidFill>
            <a:schemeClr val="accent2"/>
          </a:solidFill>
          <a:ln>
            <a:noFill/>
          </a:ln>
          <a:effectLst>
            <a:outerShdw blurRad="50800" dist="38100" dir="2700000" algn="tl" rotWithShape="0">
              <a:prstClr val="black">
                <a:alpha val="40000"/>
              </a:prstClr>
            </a:outerShdw>
          </a:effectLst>
          <a:extLst/>
        </p:spPr>
      </p:pic>
      <p:sp>
        <p:nvSpPr>
          <p:cNvPr id="80" name="TextBox 79"/>
          <p:cNvSpPr txBox="1"/>
          <p:nvPr/>
        </p:nvSpPr>
        <p:spPr>
          <a:xfrm>
            <a:off x="3502819" y="1122760"/>
            <a:ext cx="1194238" cy="115416"/>
          </a:xfrm>
          <a:prstGeom prst="rect">
            <a:avLst/>
          </a:prstGeom>
          <a:noFill/>
        </p:spPr>
        <p:txBody>
          <a:bodyPr wrap="none" lIns="0" tIns="0" rIns="0" bIns="0">
            <a:spAutoFit/>
          </a:bodyPr>
          <a:lstStyle/>
          <a:p>
            <a:pPr defTabSz="685800" eaLnBrk="0" hangingPunct="0">
              <a:defRPr/>
            </a:pPr>
            <a:r>
              <a:rPr kumimoji="1" lang="en-US" sz="750" b="1" dirty="0">
                <a:solidFill>
                  <a:srgbClr val="000000">
                    <a:lumMod val="75000"/>
                    <a:lumOff val="25000"/>
                  </a:srgbClr>
                </a:solidFill>
              </a:rPr>
              <a:t>Precision Ag Applications</a:t>
            </a:r>
          </a:p>
        </p:txBody>
      </p:sp>
      <p:sp>
        <p:nvSpPr>
          <p:cNvPr id="81" name="TextBox 80"/>
          <p:cNvSpPr txBox="1"/>
          <p:nvPr/>
        </p:nvSpPr>
        <p:spPr>
          <a:xfrm>
            <a:off x="894160" y="1122760"/>
            <a:ext cx="899285" cy="115416"/>
          </a:xfrm>
          <a:prstGeom prst="rect">
            <a:avLst/>
          </a:prstGeom>
          <a:noFill/>
        </p:spPr>
        <p:txBody>
          <a:bodyPr wrap="none" lIns="0" tIns="0" rIns="0" bIns="0">
            <a:spAutoFit/>
          </a:bodyPr>
          <a:lstStyle/>
          <a:p>
            <a:pPr defTabSz="685800" eaLnBrk="0" hangingPunct="0">
              <a:defRPr/>
            </a:pPr>
            <a:r>
              <a:rPr kumimoji="1" lang="en-US" sz="750" b="1" dirty="0">
                <a:solidFill>
                  <a:srgbClr val="000000">
                    <a:lumMod val="75000"/>
                    <a:lumOff val="25000"/>
                  </a:srgbClr>
                </a:solidFill>
              </a:rPr>
              <a:t>Crop Data &amp; Insight</a:t>
            </a:r>
          </a:p>
        </p:txBody>
      </p:sp>
      <p:sp>
        <p:nvSpPr>
          <p:cNvPr id="82" name="Right Arrow 81"/>
          <p:cNvSpPr/>
          <p:nvPr/>
        </p:nvSpPr>
        <p:spPr bwMode="auto">
          <a:xfrm>
            <a:off x="5023248" y="2019300"/>
            <a:ext cx="648890" cy="1293019"/>
          </a:xfrm>
          <a:prstGeom prst="rightArrow">
            <a:avLst/>
          </a:prstGeom>
          <a:solidFill>
            <a:schemeClr val="bg1">
              <a:lumMod val="65000"/>
              <a:alpha val="27000"/>
            </a:schemeClr>
          </a:solidFill>
          <a:ln w="9525" cap="flat" cmpd="sng" algn="ctr">
            <a:noFill/>
            <a:prstDash val="solid"/>
            <a:round/>
            <a:headEnd type="none" w="med" len="med"/>
            <a:tailEnd type="none" w="med" len="med"/>
          </a:ln>
          <a:effectLst/>
        </p:spPr>
        <p:txBody>
          <a:bodyPr lIns="68564" tIns="34282" rIns="68564" bIns="34282"/>
          <a:lstStyle/>
          <a:p>
            <a:pPr algn="ctr" defTabSz="685620" eaLnBrk="0" hangingPunct="0">
              <a:defRPr/>
            </a:pPr>
            <a:endParaRPr lang="en-US" sz="812" dirty="0">
              <a:solidFill>
                <a:srgbClr val="004266"/>
              </a:solidFill>
            </a:endParaRPr>
          </a:p>
        </p:txBody>
      </p:sp>
      <p:pic>
        <p:nvPicPr>
          <p:cNvPr id="17420" name="Picture 8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457951" y="1395413"/>
            <a:ext cx="1631156"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83"/>
          <p:cNvSpPr txBox="1"/>
          <p:nvPr/>
        </p:nvSpPr>
        <p:spPr>
          <a:xfrm>
            <a:off x="6526529" y="1076325"/>
            <a:ext cx="1494000" cy="230832"/>
          </a:xfrm>
          <a:prstGeom prst="rect">
            <a:avLst/>
          </a:prstGeom>
          <a:noFill/>
        </p:spPr>
        <p:txBody>
          <a:bodyPr wrap="none" lIns="0" tIns="0" rIns="0" bIns="0">
            <a:spAutoFit/>
          </a:bodyPr>
          <a:lstStyle/>
          <a:p>
            <a:pPr algn="ctr" defTabSz="685800" eaLnBrk="0" hangingPunct="0">
              <a:defRPr/>
            </a:pPr>
            <a:r>
              <a:rPr kumimoji="1" lang="en-US" sz="750" b="1" dirty="0">
                <a:solidFill>
                  <a:srgbClr val="000000">
                    <a:lumMod val="75000"/>
                    <a:lumOff val="25000"/>
                  </a:srgbClr>
                </a:solidFill>
              </a:rPr>
              <a:t>Operational Use Cases</a:t>
            </a:r>
          </a:p>
          <a:p>
            <a:pPr algn="ctr" defTabSz="685800" eaLnBrk="0" hangingPunct="0">
              <a:defRPr/>
            </a:pPr>
            <a:r>
              <a:rPr kumimoji="1" lang="en-US" sz="750" b="1" dirty="0">
                <a:solidFill>
                  <a:srgbClr val="000000">
                    <a:lumMod val="75000"/>
                    <a:lumOff val="25000"/>
                  </a:srgbClr>
                </a:solidFill>
              </a:rPr>
              <a:t>Based on Crop Yield Predictions</a:t>
            </a:r>
          </a:p>
        </p:txBody>
      </p:sp>
      <p:sp>
        <p:nvSpPr>
          <p:cNvPr id="85" name="Rectangle 84"/>
          <p:cNvSpPr/>
          <p:nvPr/>
        </p:nvSpPr>
        <p:spPr>
          <a:xfrm>
            <a:off x="5713810" y="2340769"/>
            <a:ext cx="1725215" cy="1911101"/>
          </a:xfrm>
          <a:prstGeom prst="rect">
            <a:avLst/>
          </a:prstGeom>
        </p:spPr>
        <p:txBody>
          <a:bodyPr>
            <a:spAutoFit/>
          </a:bodyPr>
          <a:lstStyle/>
          <a:p>
            <a:pPr marL="128588" indent="-128588" defTabSz="685800" fontAlgn="auto">
              <a:spcBef>
                <a:spcPts val="0"/>
              </a:spcBef>
              <a:spcAft>
                <a:spcPts val="0"/>
              </a:spcAft>
              <a:buFont typeface="Arial" panose="020B0604020202020204" pitchFamily="34" charset="0"/>
              <a:buChar char="•"/>
              <a:defRPr/>
            </a:pPr>
            <a:r>
              <a:rPr kumimoji="1" lang="en-US" sz="788" dirty="0">
                <a:solidFill>
                  <a:srgbClr val="000000">
                    <a:lumMod val="75000"/>
                    <a:lumOff val="25000"/>
                  </a:srgbClr>
                </a:solidFill>
              </a:rPr>
              <a:t>Supply forecasting for raw materials in client products</a:t>
            </a:r>
          </a:p>
          <a:p>
            <a:pPr defTabSz="685800" fontAlgn="auto">
              <a:spcBef>
                <a:spcPts val="0"/>
              </a:spcBef>
              <a:spcAft>
                <a:spcPts val="0"/>
              </a:spcAft>
              <a:defRPr/>
            </a:pPr>
            <a:endParaRPr kumimoji="1" lang="en-US" sz="788"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788" dirty="0">
                <a:solidFill>
                  <a:srgbClr val="000000">
                    <a:lumMod val="75000"/>
                    <a:lumOff val="25000"/>
                  </a:srgbClr>
                </a:solidFill>
              </a:rPr>
              <a:t>Analyze impact of fluctuations in supply on ability to meet customer demand</a:t>
            </a:r>
          </a:p>
          <a:p>
            <a:pPr defTabSz="685800" fontAlgn="auto">
              <a:spcBef>
                <a:spcPts val="0"/>
              </a:spcBef>
              <a:spcAft>
                <a:spcPts val="0"/>
              </a:spcAft>
              <a:defRPr/>
            </a:pPr>
            <a:endParaRPr kumimoji="1" lang="en-US" sz="788"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788" dirty="0">
                <a:solidFill>
                  <a:srgbClr val="000000">
                    <a:lumMod val="75000"/>
                    <a:lumOff val="25000"/>
                  </a:srgbClr>
                </a:solidFill>
              </a:rPr>
              <a:t>Determine raw material supply’s impact on global commodities pricing</a:t>
            </a:r>
          </a:p>
          <a:p>
            <a:pPr defTabSz="685800" fontAlgn="auto">
              <a:spcBef>
                <a:spcPts val="0"/>
              </a:spcBef>
              <a:spcAft>
                <a:spcPts val="0"/>
              </a:spcAft>
              <a:defRPr/>
            </a:pPr>
            <a:endParaRPr kumimoji="1" lang="en-US" sz="788"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788" dirty="0">
                <a:solidFill>
                  <a:srgbClr val="000000">
                    <a:lumMod val="75000"/>
                    <a:lumOff val="25000"/>
                  </a:srgbClr>
                </a:solidFill>
              </a:rPr>
              <a:t>Use seasonal crop yield forecasts to determine hedging policies</a:t>
            </a:r>
          </a:p>
          <a:p>
            <a:pPr marL="128588" indent="-128588" defTabSz="685800" fontAlgn="auto">
              <a:spcBef>
                <a:spcPts val="0"/>
              </a:spcBef>
              <a:spcAft>
                <a:spcPts val="0"/>
              </a:spcAft>
              <a:buFont typeface="Arial" panose="020B0604020202020204" pitchFamily="34" charset="0"/>
              <a:buChar char="•"/>
              <a:defRPr/>
            </a:pPr>
            <a:endParaRPr kumimoji="1" lang="en-US" sz="788" dirty="0">
              <a:solidFill>
                <a:srgbClr val="000000">
                  <a:lumMod val="75000"/>
                  <a:lumOff val="25000"/>
                </a:srgbClr>
              </a:solidFill>
            </a:endParaRPr>
          </a:p>
        </p:txBody>
      </p:sp>
      <p:sp>
        <p:nvSpPr>
          <p:cNvPr id="86" name="Rectangle 85"/>
          <p:cNvSpPr/>
          <p:nvPr/>
        </p:nvSpPr>
        <p:spPr>
          <a:xfrm>
            <a:off x="7344966" y="2340769"/>
            <a:ext cx="1632347" cy="1789849"/>
          </a:xfrm>
          <a:prstGeom prst="rect">
            <a:avLst/>
          </a:prstGeom>
        </p:spPr>
        <p:txBody>
          <a:bodyPr>
            <a:spAutoFit/>
          </a:bodyPr>
          <a:lstStyle/>
          <a:p>
            <a:pPr marL="128588" indent="-128588" defTabSz="685800" fontAlgn="auto">
              <a:spcBef>
                <a:spcPts val="0"/>
              </a:spcBef>
              <a:spcAft>
                <a:spcPts val="0"/>
              </a:spcAft>
              <a:buFont typeface="Arial" panose="020B0604020202020204" pitchFamily="34" charset="0"/>
              <a:buChar char="•"/>
              <a:defRPr/>
            </a:pPr>
            <a:r>
              <a:rPr kumimoji="1" lang="en-US" sz="788" dirty="0">
                <a:solidFill>
                  <a:srgbClr val="000000">
                    <a:lumMod val="75000"/>
                    <a:lumOff val="25000"/>
                  </a:srgbClr>
                </a:solidFill>
              </a:rPr>
              <a:t>Employ marketing and advertising campaigns to balance supply and demand</a:t>
            </a:r>
          </a:p>
          <a:p>
            <a:pPr marL="128588" indent="-128588" defTabSz="685800" fontAlgn="auto">
              <a:spcBef>
                <a:spcPts val="0"/>
              </a:spcBef>
              <a:spcAft>
                <a:spcPts val="0"/>
              </a:spcAft>
              <a:buFont typeface="Arial" panose="020B0604020202020204" pitchFamily="34" charset="0"/>
              <a:buChar char="•"/>
              <a:defRPr/>
            </a:pPr>
            <a:endParaRPr kumimoji="1" lang="en-US" sz="788"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788" dirty="0">
                <a:solidFill>
                  <a:srgbClr val="000000">
                    <a:lumMod val="75000"/>
                    <a:lumOff val="25000"/>
                  </a:srgbClr>
                </a:solidFill>
              </a:rPr>
              <a:t>Explore commodity purchasing contracts with new suppliers</a:t>
            </a:r>
          </a:p>
          <a:p>
            <a:pPr marL="128588" indent="-128588" defTabSz="685800" fontAlgn="auto">
              <a:spcBef>
                <a:spcPts val="0"/>
              </a:spcBef>
              <a:spcAft>
                <a:spcPts val="0"/>
              </a:spcAft>
              <a:buFont typeface="Arial" panose="020B0604020202020204" pitchFamily="34" charset="0"/>
              <a:buChar char="•"/>
              <a:defRPr/>
            </a:pPr>
            <a:endParaRPr kumimoji="1" lang="en-US" sz="788"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788" dirty="0">
                <a:solidFill>
                  <a:srgbClr val="000000">
                    <a:lumMod val="75000"/>
                    <a:lumOff val="25000"/>
                  </a:srgbClr>
                </a:solidFill>
              </a:rPr>
              <a:t>Employ product value engineering </a:t>
            </a:r>
          </a:p>
          <a:p>
            <a:pPr marL="128588" indent="-128588" defTabSz="685800" fontAlgn="auto">
              <a:spcBef>
                <a:spcPts val="0"/>
              </a:spcBef>
              <a:spcAft>
                <a:spcPts val="0"/>
              </a:spcAft>
              <a:buFont typeface="Arial" panose="020B0604020202020204" pitchFamily="34" charset="0"/>
              <a:buChar char="•"/>
              <a:defRPr/>
            </a:pPr>
            <a:endParaRPr kumimoji="1" lang="en-US" sz="788" dirty="0">
              <a:solidFill>
                <a:srgbClr val="000000">
                  <a:lumMod val="75000"/>
                  <a:lumOff val="25000"/>
                </a:srgbClr>
              </a:solidFill>
            </a:endParaRPr>
          </a:p>
          <a:p>
            <a:pPr marL="128588" indent="-128588" defTabSz="685800" fontAlgn="auto">
              <a:spcBef>
                <a:spcPts val="0"/>
              </a:spcBef>
              <a:spcAft>
                <a:spcPts val="0"/>
              </a:spcAft>
              <a:buFont typeface="Arial" panose="020B0604020202020204" pitchFamily="34" charset="0"/>
              <a:buChar char="•"/>
              <a:defRPr/>
            </a:pPr>
            <a:r>
              <a:rPr kumimoji="1" lang="en-US" sz="788" dirty="0">
                <a:solidFill>
                  <a:srgbClr val="000000">
                    <a:lumMod val="75000"/>
                    <a:lumOff val="25000"/>
                  </a:srgbClr>
                </a:solidFill>
              </a:rPr>
              <a:t>Reduce indirect product costs via supply chain optimization</a:t>
            </a:r>
          </a:p>
        </p:txBody>
      </p:sp>
      <p:pic>
        <p:nvPicPr>
          <p:cNvPr id="32" name="Picture 2" descr="C:\Users\IBM_ADMIN\Desktop\ndvi-June.jpg"/>
          <p:cNvPicPr>
            <a:picLocks noChangeAspect="1" noChangeArrowheads="1"/>
          </p:cNvPicPr>
          <p:nvPr/>
        </p:nvPicPr>
        <p:blipFill>
          <a:blip r:embed="rId11"/>
          <a:srcRect/>
          <a:stretch>
            <a:fillRect/>
          </a:stretch>
        </p:blipFill>
        <p:spPr bwMode="auto">
          <a:xfrm>
            <a:off x="320278" y="2600325"/>
            <a:ext cx="1108472" cy="865585"/>
          </a:xfrm>
          <a:prstGeom prst="rect">
            <a:avLst/>
          </a:prstGeom>
          <a:solidFill>
            <a:schemeClr val="accent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2"/>
          <a:stretch>
            <a:fillRect/>
          </a:stretch>
        </p:blipFill>
        <p:spPr>
          <a:xfrm>
            <a:off x="985838" y="3195638"/>
            <a:ext cx="1237060" cy="875110"/>
          </a:xfrm>
          <a:prstGeom prst="rect">
            <a:avLst/>
          </a:prstGeom>
          <a:solidFill>
            <a:schemeClr val="accent2"/>
          </a:solidFill>
          <a:ln>
            <a:noFill/>
          </a:ln>
          <a:effectLst>
            <a:outerShdw blurRad="50800" dist="38100" dir="2700000" algn="tl" rotWithShape="0">
              <a:prstClr val="black">
                <a:alpha val="40000"/>
              </a:prstClr>
            </a:outerShdw>
          </a:effectLst>
        </p:spPr>
      </p:pic>
      <p:pic>
        <p:nvPicPr>
          <p:cNvPr id="3" name="Picture 2"/>
          <p:cNvPicPr>
            <a:picLocks noChangeAspect="1"/>
          </p:cNvPicPr>
          <p:nvPr/>
        </p:nvPicPr>
        <p:blipFill rotWithShape="1">
          <a:blip r:embed="rId13"/>
          <a:srcRect/>
          <a:stretch/>
        </p:blipFill>
        <p:spPr>
          <a:xfrm>
            <a:off x="313135" y="3801666"/>
            <a:ext cx="1232297" cy="857250"/>
          </a:xfrm>
          <a:prstGeom prst="rect">
            <a:avLst/>
          </a:prstGeom>
          <a:solidFill>
            <a:schemeClr val="accent2"/>
          </a:solidFill>
          <a:ln>
            <a:noFill/>
          </a:ln>
          <a:effectLst>
            <a:outerShdw blurRad="50800" dist="38100" dir="2700000" algn="tl" rotWithShape="0">
              <a:prstClr val="black">
                <a:alpha val="40000"/>
              </a:prstClr>
            </a:outerShdw>
          </a:effectLst>
        </p:spPr>
      </p:pic>
      <p:sp>
        <p:nvSpPr>
          <p:cNvPr id="37" name="Flowchart: Process 36"/>
          <p:cNvSpPr/>
          <p:nvPr/>
        </p:nvSpPr>
        <p:spPr bwMode="auto">
          <a:xfrm>
            <a:off x="7305675" y="4883930"/>
            <a:ext cx="1562100" cy="238125"/>
          </a:xfrm>
          <a:prstGeom prst="flowChartProcess">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0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543683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3" y="75329"/>
            <a:ext cx="8458200" cy="722936"/>
          </a:xfrm>
        </p:spPr>
        <p:txBody>
          <a:bodyPr>
            <a:normAutofit fontScale="90000"/>
          </a:bodyPr>
          <a:lstStyle/>
          <a:p>
            <a:r>
              <a:rPr lang="en-US" dirty="0" smtClean="0"/>
              <a:t>Weather Data Package Overview</a:t>
            </a:r>
            <a:br>
              <a:rPr lang="en-US" dirty="0" smtClean="0"/>
            </a:br>
            <a:r>
              <a:rPr lang="en-US" sz="2000" dirty="0" smtClean="0"/>
              <a:t>Core serves as the foundation, then add-on based upon business need</a:t>
            </a:r>
            <a:endParaRPr lang="en-US" sz="2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9532090"/>
              </p:ext>
            </p:extLst>
          </p:nvPr>
        </p:nvGraphicFramePr>
        <p:xfrm>
          <a:off x="328613" y="976313"/>
          <a:ext cx="8458495" cy="3276600"/>
        </p:xfrm>
        <a:graphic>
          <a:graphicData uri="http://schemas.openxmlformats.org/drawingml/2006/table">
            <a:tbl>
              <a:tblPr firstRow="1" bandRow="1">
                <a:tableStyleId>{5C22544A-7EE6-4342-B048-85BDC9FD1C3A}</a:tableStyleId>
              </a:tblPr>
              <a:tblGrid>
                <a:gridCol w="2528032"/>
                <a:gridCol w="820867"/>
                <a:gridCol w="959718"/>
                <a:gridCol w="861723"/>
                <a:gridCol w="850385"/>
                <a:gridCol w="748339"/>
                <a:gridCol w="850385"/>
                <a:gridCol w="839046"/>
              </a:tblGrid>
              <a:tr h="370840">
                <a:tc>
                  <a:txBody>
                    <a:bodyPr/>
                    <a:lstStyle/>
                    <a:p>
                      <a:pPr algn="ctr"/>
                      <a:r>
                        <a:rPr lang="en-US" sz="1100" dirty="0" smtClean="0"/>
                        <a:t>Application Use Example</a:t>
                      </a:r>
                      <a:endParaRPr lang="en-US" sz="1100" dirty="0"/>
                    </a:p>
                  </a:txBody>
                  <a:tcPr marL="87153" marR="87153" anchor="ctr"/>
                </a:tc>
                <a:tc>
                  <a:txBody>
                    <a:bodyPr/>
                    <a:lstStyle/>
                    <a:p>
                      <a:pPr algn="ctr"/>
                      <a:r>
                        <a:rPr lang="en-US" sz="1100" dirty="0" smtClean="0"/>
                        <a:t>Core</a:t>
                      </a:r>
                      <a:endParaRPr lang="en-US" sz="1100" dirty="0"/>
                    </a:p>
                  </a:txBody>
                  <a:tcPr marL="87153" marR="87153" anchor="ctr"/>
                </a:tc>
                <a:tc>
                  <a:txBody>
                    <a:bodyPr/>
                    <a:lstStyle/>
                    <a:p>
                      <a:pPr algn="ctr"/>
                      <a:r>
                        <a:rPr lang="en-US" sz="1100" dirty="0" smtClean="0"/>
                        <a:t>Enhanced Current Condition</a:t>
                      </a:r>
                      <a:endParaRPr lang="en-US" sz="1100" dirty="0">
                        <a:solidFill>
                          <a:schemeClr val="bg1"/>
                        </a:solidFill>
                      </a:endParaRPr>
                    </a:p>
                  </a:txBody>
                  <a:tcPr marL="87153" marR="87153" anchor="ctr"/>
                </a:tc>
                <a:tc>
                  <a:txBody>
                    <a:bodyPr/>
                    <a:lstStyle/>
                    <a:p>
                      <a:pPr algn="ctr"/>
                      <a:r>
                        <a:rPr lang="en-US" sz="1100" dirty="0" smtClean="0"/>
                        <a:t>Enhanced Forecast</a:t>
                      </a:r>
                      <a:endParaRPr lang="en-US" sz="1100" dirty="0">
                        <a:solidFill>
                          <a:schemeClr val="bg1"/>
                        </a:solidFill>
                      </a:endParaRPr>
                    </a:p>
                  </a:txBody>
                  <a:tcPr marL="87153" marR="87153" anchor="ctr"/>
                </a:tc>
                <a:tc>
                  <a:txBody>
                    <a:bodyPr/>
                    <a:lstStyle/>
                    <a:p>
                      <a:pPr algn="ctr"/>
                      <a:r>
                        <a:rPr lang="en-US" sz="1100" dirty="0" smtClean="0"/>
                        <a:t>Severe Weather</a:t>
                      </a:r>
                      <a:endParaRPr lang="en-US" sz="1100" dirty="0">
                        <a:solidFill>
                          <a:schemeClr val="bg1"/>
                        </a:solidFill>
                      </a:endParaRPr>
                    </a:p>
                  </a:txBody>
                  <a:tcPr marL="87153" marR="87153" anchor="ctr"/>
                </a:tc>
                <a:tc>
                  <a:txBody>
                    <a:bodyPr/>
                    <a:lstStyle/>
                    <a:p>
                      <a:pPr algn="ctr"/>
                      <a:r>
                        <a:rPr lang="en-US" sz="1100" dirty="0" smtClean="0"/>
                        <a:t>Lifestyle Indices</a:t>
                      </a:r>
                      <a:endParaRPr lang="en-US" sz="1100" dirty="0">
                        <a:solidFill>
                          <a:schemeClr val="bg1"/>
                        </a:solidFill>
                      </a:endParaRPr>
                    </a:p>
                  </a:txBody>
                  <a:tcPr marL="87153" marR="87153" anchor="ctr"/>
                </a:tc>
                <a:tc>
                  <a:txBody>
                    <a:bodyPr/>
                    <a:lstStyle/>
                    <a:p>
                      <a:pPr algn="ctr"/>
                      <a:r>
                        <a:rPr lang="en-US" sz="1100" dirty="0" smtClean="0"/>
                        <a:t>Cleaned</a:t>
                      </a:r>
                      <a:r>
                        <a:rPr lang="en-US" sz="1100" baseline="0" dirty="0" smtClean="0"/>
                        <a:t> Historical</a:t>
                      </a:r>
                      <a:endParaRPr lang="en-US" sz="1100" dirty="0">
                        <a:solidFill>
                          <a:schemeClr val="bg1"/>
                        </a:solidFill>
                      </a:endParaRPr>
                    </a:p>
                  </a:txBody>
                  <a:tcPr marL="87153" marR="87153" anchor="ctr"/>
                </a:tc>
                <a:tc>
                  <a:txBody>
                    <a:bodyPr/>
                    <a:lstStyle/>
                    <a:p>
                      <a:pPr algn="ctr"/>
                      <a:r>
                        <a:rPr lang="en-US" sz="1100" dirty="0" smtClean="0"/>
                        <a:t>Seasonal Forecast</a:t>
                      </a:r>
                      <a:endParaRPr lang="en-US" sz="1100" dirty="0">
                        <a:solidFill>
                          <a:schemeClr val="bg1"/>
                        </a:solidFill>
                      </a:endParaRPr>
                    </a:p>
                  </a:txBody>
                  <a:tcPr marL="87153" marR="87153"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Evaluating current weather conditions in context of customer specific situation</a:t>
                      </a:r>
                      <a:endParaRPr lang="en-US" sz="1000" dirty="0"/>
                    </a:p>
                  </a:txBody>
                  <a:tcPr marL="87153" marR="87153"/>
                </a:tc>
                <a:tc>
                  <a:txBody>
                    <a:bodyPr/>
                    <a:lstStyle/>
                    <a:p>
                      <a:pPr marL="7938" indent="-7938" algn="ctr">
                        <a:buFont typeface="Wingdings" panose="05000000000000000000" pitchFamily="2" charset="2"/>
                        <a:buChar char="ü"/>
                        <a:tabLst/>
                      </a:pPr>
                      <a:r>
                        <a:rPr lang="en-US" sz="2000" b="1" dirty="0" smtClean="0">
                          <a:solidFill>
                            <a:schemeClr val="tx1"/>
                          </a:solidFill>
                        </a:rPr>
                        <a:t> </a:t>
                      </a:r>
                      <a:endParaRPr lang="en-US" sz="2000" b="1" dirty="0">
                        <a:solidFill>
                          <a:schemeClr val="tx1"/>
                        </a:solidFill>
                      </a:endParaRPr>
                    </a:p>
                  </a:txBody>
                  <a:tcPr marL="87153" marR="87153" anchor="ctr"/>
                </a:tc>
                <a:tc>
                  <a:txBody>
                    <a:bodyPr/>
                    <a:lstStyle/>
                    <a:p>
                      <a:pPr marL="7938" indent="-7938" algn="ctr">
                        <a:buFont typeface="Wingdings" panose="05000000000000000000" pitchFamily="2" charset="2"/>
                        <a:buChar char="ü"/>
                        <a:tabLst/>
                      </a:pPr>
                      <a:r>
                        <a:rPr lang="en-US" sz="2000" b="1" dirty="0" smtClean="0"/>
                        <a:t> </a:t>
                      </a:r>
                      <a:endParaRPr lang="en-US" sz="2000" b="1" dirty="0">
                        <a:solidFill>
                          <a:schemeClr val="bg1"/>
                        </a:solidFill>
                      </a:endParaRPr>
                    </a:p>
                  </a:txBody>
                  <a:tcPr marL="87153" marR="87153" anchor="ctr">
                    <a:solidFill>
                      <a:srgbClr val="92D050"/>
                    </a:solidFill>
                  </a:tcP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t>Focused on business outcomes influenced by predicted weather events &amp; conditions</a:t>
                      </a:r>
                      <a:endParaRPr lang="en-US" sz="1000" dirty="0"/>
                    </a:p>
                  </a:txBody>
                  <a:tcPr marL="87153" marR="87153"/>
                </a:tc>
                <a:tc>
                  <a:txBody>
                    <a:bodyPr/>
                    <a:lstStyle/>
                    <a:p>
                      <a:pPr marL="7938" indent="-7938" algn="ctr">
                        <a:buFont typeface="Wingdings" panose="05000000000000000000" pitchFamily="2" charset="2"/>
                        <a:buChar char="ü"/>
                        <a:tabLst/>
                      </a:pPr>
                      <a:r>
                        <a:rPr lang="en-US" sz="2000" b="1" dirty="0" smtClean="0"/>
                        <a:t> </a:t>
                      </a:r>
                      <a:endParaRPr lang="en-US" sz="2000" b="1" dirty="0">
                        <a:solidFill>
                          <a:schemeClr val="tx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marL="7938" indent="-7938" algn="ctr">
                        <a:buFont typeface="Wingdings" panose="05000000000000000000" pitchFamily="2" charset="2"/>
                        <a:buChar char="ü"/>
                        <a:tabLst/>
                      </a:pPr>
                      <a:r>
                        <a:rPr lang="en-US" sz="2000" b="1" dirty="0" smtClean="0"/>
                        <a:t> </a:t>
                      </a: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t>Focused</a:t>
                      </a:r>
                      <a:r>
                        <a:rPr lang="en-US" sz="1000" kern="1200" baseline="0" dirty="0" smtClean="0"/>
                        <a:t> </a:t>
                      </a:r>
                      <a:r>
                        <a:rPr lang="en-US" sz="1000" kern="1200" dirty="0" smtClean="0"/>
                        <a:t>on the impact of extreme weather events</a:t>
                      </a:r>
                      <a:endParaRPr lang="en-US" sz="1000" kern="1200" dirty="0">
                        <a:solidFill>
                          <a:schemeClr val="dk1"/>
                        </a:solidFill>
                        <a:latin typeface="+mn-lt"/>
                        <a:ea typeface="+mn-ea"/>
                        <a:cs typeface="+mn-cs"/>
                      </a:endParaRPr>
                    </a:p>
                  </a:txBody>
                  <a:tcPr marL="87153" marR="87153"/>
                </a:tc>
                <a:tc>
                  <a:txBody>
                    <a:bodyPr/>
                    <a:lstStyle/>
                    <a:p>
                      <a:pPr marL="7938" indent="-7938" algn="ctr">
                        <a:buFont typeface="Wingdings" panose="05000000000000000000" pitchFamily="2" charset="2"/>
                        <a:buChar char="ü"/>
                        <a:tabLst/>
                      </a:pPr>
                      <a:r>
                        <a:rPr lang="en-US" sz="2000" b="1" dirty="0" smtClean="0"/>
                        <a:t> </a:t>
                      </a:r>
                      <a:endParaRPr lang="en-US" sz="2000" b="1" dirty="0">
                        <a:solidFill>
                          <a:schemeClr val="tx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marL="7938" indent="-7938" algn="ctr">
                        <a:buFont typeface="Wingdings" panose="05000000000000000000" pitchFamily="2" charset="2"/>
                        <a:buChar char="ü"/>
                        <a:tabLst/>
                      </a:pPr>
                      <a:r>
                        <a:rPr lang="en-US" sz="2000" b="1" dirty="0" smtClean="0"/>
                        <a:t> </a:t>
                      </a: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r>
              <a:tr h="370840">
                <a:tc>
                  <a:txBody>
                    <a:bodyPr/>
                    <a:lstStyle/>
                    <a:p>
                      <a:pPr algn="l"/>
                      <a:r>
                        <a:rPr lang="en-US" sz="1000" kern="1200" dirty="0" smtClean="0"/>
                        <a:t>Focused</a:t>
                      </a:r>
                      <a:r>
                        <a:rPr lang="en-US" sz="1000" kern="1200" baseline="0" dirty="0" smtClean="0"/>
                        <a:t> on the impact of weather on specific activities</a:t>
                      </a:r>
                      <a:endParaRPr lang="en-US" sz="1000" kern="1200" dirty="0">
                        <a:solidFill>
                          <a:schemeClr val="dk1"/>
                        </a:solidFill>
                        <a:latin typeface="+mn-lt"/>
                        <a:ea typeface="+mn-ea"/>
                        <a:cs typeface="+mn-cs"/>
                      </a:endParaRPr>
                    </a:p>
                  </a:txBody>
                  <a:tcPr marL="87153" marR="87153"/>
                </a:tc>
                <a:tc>
                  <a:txBody>
                    <a:bodyPr/>
                    <a:lstStyle/>
                    <a:p>
                      <a:pPr marL="7938" indent="-7938" algn="ctr">
                        <a:buFont typeface="Wingdings" panose="05000000000000000000" pitchFamily="2" charset="2"/>
                        <a:buChar char="ü"/>
                        <a:tabLst/>
                      </a:pPr>
                      <a:r>
                        <a:rPr lang="en-US" sz="2000" b="1" dirty="0" smtClean="0"/>
                        <a:t> </a:t>
                      </a:r>
                      <a:endParaRPr lang="en-US" sz="2000" b="1" dirty="0">
                        <a:solidFill>
                          <a:schemeClr val="tx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marL="7938" indent="-7938" algn="ctr">
                        <a:buFont typeface="Wingdings" panose="05000000000000000000" pitchFamily="2" charset="2"/>
                        <a:buChar char="ü"/>
                        <a:tabLst/>
                      </a:pPr>
                      <a:r>
                        <a:rPr lang="en-US" sz="2000" b="1" dirty="0" smtClean="0"/>
                        <a:t> </a:t>
                      </a:r>
                      <a:endParaRPr lang="en-US" sz="2000" b="1" dirty="0">
                        <a:solidFill>
                          <a:schemeClr val="bg1"/>
                        </a:solidFill>
                      </a:endParaRPr>
                    </a:p>
                  </a:txBody>
                  <a:tcPr marL="87153" marR="87153" anchor="ctr"/>
                </a:tc>
                <a:tc>
                  <a:txBody>
                    <a:bodyPr/>
                    <a:lstStyle/>
                    <a:p>
                      <a:pPr marL="285750" indent="-285750" algn="ctr">
                        <a:buFont typeface="Wingdings" panose="05000000000000000000" pitchFamily="2" charset="2"/>
                        <a:buChar char="ü"/>
                      </a:pPr>
                      <a:endParaRPr lang="en-US" sz="2000" b="1" dirty="0">
                        <a:solidFill>
                          <a:schemeClr val="bg1"/>
                        </a:solidFill>
                      </a:endParaRPr>
                    </a:p>
                  </a:txBody>
                  <a:tcPr marL="87153" marR="87153" anchor="ctr"/>
                </a:tc>
                <a:tc>
                  <a:txBody>
                    <a:bodyPr/>
                    <a:lstStyle/>
                    <a:p>
                      <a:pPr marL="285750" indent="-285750" algn="ctr">
                        <a:buFont typeface="Wingdings" panose="05000000000000000000" pitchFamily="2" charset="2"/>
                        <a:buChar char="ü"/>
                      </a:pPr>
                      <a:endParaRPr lang="en-US" sz="2000" b="1" dirty="0">
                        <a:solidFill>
                          <a:schemeClr val="bg1"/>
                        </a:solidFill>
                      </a:endParaRPr>
                    </a:p>
                  </a:txBody>
                  <a:tcPr marL="87153" marR="87153" anchor="ctr"/>
                </a:tc>
              </a:tr>
              <a:tr h="370840">
                <a:tc>
                  <a:txBody>
                    <a:bodyPr/>
                    <a:lstStyle/>
                    <a:p>
                      <a:pPr algn="l" rtl="0"/>
                      <a:r>
                        <a:rPr lang="en-US" sz="1000" dirty="0" smtClean="0">
                          <a:effectLst/>
                        </a:rPr>
                        <a:t>Combine with customer data to find weather-dependent outcomes and train analytical models.</a:t>
                      </a:r>
                      <a:endParaRPr lang="en-US" sz="1000" kern="1200" dirty="0">
                        <a:solidFill>
                          <a:schemeClr val="dk1"/>
                        </a:solidFill>
                        <a:latin typeface="+mn-lt"/>
                        <a:ea typeface="+mn-ea"/>
                        <a:cs typeface="+mn-cs"/>
                      </a:endParaRPr>
                    </a:p>
                  </a:txBody>
                  <a:tcPr marL="87153" marR="87153"/>
                </a:tc>
                <a:tc>
                  <a:txBody>
                    <a:bodyPr/>
                    <a:lstStyle/>
                    <a:p>
                      <a:pPr marL="7938" indent="-7938" algn="ctr">
                        <a:buFont typeface="Wingdings" panose="05000000000000000000" pitchFamily="2" charset="2"/>
                        <a:buChar char="ü"/>
                        <a:tabLst/>
                      </a:pPr>
                      <a:r>
                        <a:rPr lang="en-US" sz="2000" b="1" dirty="0" smtClean="0"/>
                        <a:t> </a:t>
                      </a:r>
                      <a:endParaRPr lang="en-US" sz="2000" b="1" dirty="0">
                        <a:solidFill>
                          <a:schemeClr val="tx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marL="285750" indent="-285750" algn="ctr">
                        <a:buFont typeface="Wingdings" panose="05000000000000000000" pitchFamily="2" charset="2"/>
                        <a:buChar char="ü"/>
                      </a:pPr>
                      <a:endParaRPr lang="en-US" sz="2000" b="1" dirty="0">
                        <a:solidFill>
                          <a:schemeClr val="bg1"/>
                        </a:solidFill>
                      </a:endParaRPr>
                    </a:p>
                  </a:txBody>
                  <a:tcPr marL="87153" marR="87153" anchor="ctr"/>
                </a:tc>
                <a:tc>
                  <a:txBody>
                    <a:bodyPr/>
                    <a:lstStyle/>
                    <a:p>
                      <a:pPr marL="7938" indent="-7938" algn="ctr">
                        <a:buFont typeface="Wingdings" panose="05000000000000000000" pitchFamily="2" charset="2"/>
                        <a:buChar char="ü"/>
                        <a:tabLst/>
                      </a:pPr>
                      <a:r>
                        <a:rPr lang="en-US" sz="2000" b="1" dirty="0" smtClean="0"/>
                        <a:t> </a:t>
                      </a:r>
                      <a:endParaRPr lang="en-US" sz="2000" b="1" dirty="0">
                        <a:solidFill>
                          <a:schemeClr val="bg1"/>
                        </a:solidFill>
                      </a:endParaRPr>
                    </a:p>
                  </a:txBody>
                  <a:tcPr marL="87153" marR="87153" anchor="ctr">
                    <a:solidFill>
                      <a:srgbClr val="92D050"/>
                    </a:solidFill>
                  </a:tcPr>
                </a:tc>
                <a:tc>
                  <a:txBody>
                    <a:bodyPr/>
                    <a:lstStyle/>
                    <a:p>
                      <a:pPr marL="285750" indent="-285750" algn="ctr">
                        <a:buFont typeface="Wingdings" panose="05000000000000000000" pitchFamily="2" charset="2"/>
                        <a:buChar char="ü"/>
                      </a:pPr>
                      <a:endParaRPr lang="en-US" sz="2000" b="1" dirty="0">
                        <a:solidFill>
                          <a:schemeClr val="bg1"/>
                        </a:solidFill>
                      </a:endParaRPr>
                    </a:p>
                  </a:txBody>
                  <a:tcPr marL="87153" marR="87153"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effectLst/>
                        </a:rPr>
                        <a:t>Focused on longer term weather trends and their impact on business outcomes.</a:t>
                      </a:r>
                      <a:endParaRPr lang="en-US" sz="1000" kern="1200" dirty="0">
                        <a:solidFill>
                          <a:schemeClr val="dk1"/>
                        </a:solidFill>
                        <a:latin typeface="+mn-lt"/>
                        <a:ea typeface="+mn-ea"/>
                        <a:cs typeface="+mn-cs"/>
                      </a:endParaRPr>
                    </a:p>
                  </a:txBody>
                  <a:tcPr marL="87153" marR="87153"/>
                </a:tc>
                <a:tc>
                  <a:txBody>
                    <a:bodyPr/>
                    <a:lstStyle/>
                    <a:p>
                      <a:pPr marL="7938" indent="-7938" algn="ctr">
                        <a:buFont typeface="Wingdings" panose="05000000000000000000" pitchFamily="2" charset="2"/>
                        <a:buChar char="ü"/>
                        <a:tabLst/>
                      </a:pPr>
                      <a:r>
                        <a:rPr lang="en-US" sz="2000" b="1" dirty="0" smtClean="0"/>
                        <a:t> </a:t>
                      </a:r>
                      <a:endParaRPr lang="en-US" sz="2000" b="1" dirty="0">
                        <a:solidFill>
                          <a:schemeClr val="tx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algn="ctr"/>
                      <a:endParaRPr lang="en-US" sz="2000" b="1" dirty="0">
                        <a:solidFill>
                          <a:schemeClr val="bg1"/>
                        </a:solidFill>
                      </a:endParaRPr>
                    </a:p>
                  </a:txBody>
                  <a:tcPr marL="87153" marR="87153" anchor="ctr"/>
                </a:tc>
                <a:tc>
                  <a:txBody>
                    <a:bodyPr/>
                    <a:lstStyle/>
                    <a:p>
                      <a:pPr marL="285750" indent="-285750" algn="ctr">
                        <a:buFont typeface="Wingdings" panose="05000000000000000000" pitchFamily="2" charset="2"/>
                        <a:buChar char="ü"/>
                      </a:pPr>
                      <a:endParaRPr lang="en-US" sz="2000" b="1" dirty="0">
                        <a:solidFill>
                          <a:schemeClr val="bg1"/>
                        </a:solidFill>
                      </a:endParaRPr>
                    </a:p>
                  </a:txBody>
                  <a:tcPr marL="87153" marR="87153" anchor="ctr"/>
                </a:tc>
                <a:tc>
                  <a:txBody>
                    <a:bodyPr/>
                    <a:lstStyle/>
                    <a:p>
                      <a:pPr marL="285750" indent="-285750" algn="ctr">
                        <a:buFont typeface="Wingdings" panose="05000000000000000000" pitchFamily="2" charset="2"/>
                        <a:buChar char="ü"/>
                      </a:pPr>
                      <a:endParaRPr lang="en-US" sz="2000" b="1" dirty="0">
                        <a:solidFill>
                          <a:schemeClr val="bg1"/>
                        </a:solidFill>
                      </a:endParaRPr>
                    </a:p>
                  </a:txBody>
                  <a:tcPr marL="87153" marR="87153" anchor="ctr"/>
                </a:tc>
                <a:tc>
                  <a:txBody>
                    <a:bodyPr/>
                    <a:lstStyle/>
                    <a:p>
                      <a:pPr marL="7938" indent="-7938" algn="ctr">
                        <a:buFont typeface="Wingdings" panose="05000000000000000000" pitchFamily="2" charset="2"/>
                        <a:buChar char="ü"/>
                        <a:tabLst/>
                      </a:pPr>
                      <a:r>
                        <a:rPr lang="en-US" sz="2000" b="1" dirty="0" smtClean="0"/>
                        <a:t> </a:t>
                      </a:r>
                      <a:endParaRPr lang="en-US" sz="2000" b="1" dirty="0">
                        <a:solidFill>
                          <a:schemeClr val="bg1"/>
                        </a:solidFill>
                      </a:endParaRPr>
                    </a:p>
                  </a:txBody>
                  <a:tcPr marL="87153" marR="87153" anchor="ctr"/>
                </a:tc>
              </a:tr>
            </a:tbl>
          </a:graphicData>
        </a:graphic>
      </p:graphicFrame>
    </p:spTree>
    <p:extLst>
      <p:ext uri="{BB962C8B-B14F-4D97-AF65-F5344CB8AC3E}">
        <p14:creationId xmlns:p14="http://schemas.microsoft.com/office/powerpoint/2010/main" val="1413471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4" y="144042"/>
            <a:ext cx="4374051" cy="484632"/>
          </a:xfrm>
        </p:spPr>
        <p:txBody>
          <a:bodyPr>
            <a:normAutofit fontScale="90000"/>
          </a:bodyPr>
          <a:lstStyle/>
          <a:p>
            <a:r>
              <a:rPr lang="en-US" dirty="0" smtClean="0"/>
              <a:t>Core Weather Data Package</a:t>
            </a:r>
            <a:endParaRPr lang="en-US" b="1" u="sng" baseline="30000" dirty="0"/>
          </a:p>
        </p:txBody>
      </p:sp>
      <p:graphicFrame>
        <p:nvGraphicFramePr>
          <p:cNvPr id="6" name="Table 5"/>
          <p:cNvGraphicFramePr>
            <a:graphicFrameLocks noGrp="1"/>
          </p:cNvGraphicFramePr>
          <p:nvPr>
            <p:extLst/>
          </p:nvPr>
        </p:nvGraphicFramePr>
        <p:xfrm>
          <a:off x="329184" y="1202407"/>
          <a:ext cx="4272511" cy="2874195"/>
        </p:xfrm>
        <a:graphic>
          <a:graphicData uri="http://schemas.openxmlformats.org/drawingml/2006/table">
            <a:tbl>
              <a:tblPr firstRow="1" firstCol="1" bandRow="1">
                <a:tableStyleId>{5940675A-B579-460E-94D1-54222C63F5DA}</a:tableStyleId>
              </a:tblPr>
              <a:tblGrid>
                <a:gridCol w="1364785"/>
                <a:gridCol w="1443913"/>
                <a:gridCol w="1463813"/>
              </a:tblGrid>
              <a:tr h="225483">
                <a:tc gridSpan="3">
                  <a:txBody>
                    <a:bodyPr/>
                    <a:lstStyle/>
                    <a:p>
                      <a:pPr marL="0" marR="0">
                        <a:spcBef>
                          <a:spcPts val="0"/>
                        </a:spcBef>
                        <a:spcAft>
                          <a:spcPts val="0"/>
                        </a:spcAft>
                      </a:pPr>
                      <a:r>
                        <a:rPr lang="en-US" sz="1200" b="0" dirty="0" smtClean="0">
                          <a:solidFill>
                            <a:schemeClr val="bg1"/>
                          </a:solidFill>
                          <a:effectLst/>
                          <a:latin typeface="Arial" charset="0"/>
                          <a:ea typeface="Times New Roman" charset="0"/>
                          <a:cs typeface="Times New Roman" charset="0"/>
                        </a:rPr>
                        <a:t>APIs</a:t>
                      </a:r>
                      <a:endParaRPr lang="en-US" sz="1200" b="0" dirty="0">
                        <a:solidFill>
                          <a:schemeClr val="bg1"/>
                        </a:solidFill>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9027"/>
                    </a:solidFill>
                  </a:tcPr>
                </a:tc>
                <a:tc hMerge="1">
                  <a:txBody>
                    <a:bodyPr/>
                    <a:lstStyle/>
                    <a:p>
                      <a:endParaRPr lang="en-US"/>
                    </a:p>
                  </a:txBody>
                  <a:tcPr/>
                </a:tc>
                <a:tc hMerge="1">
                  <a:txBody>
                    <a:bodyPr/>
                    <a:lstStyle/>
                    <a:p>
                      <a:pPr marL="0" marR="0">
                        <a:spcBef>
                          <a:spcPts val="0"/>
                        </a:spcBef>
                        <a:spcAft>
                          <a:spcPts val="0"/>
                        </a:spcAft>
                      </a:pPr>
                      <a:endParaRPr lang="en-US" sz="1000" b="0" dirty="0">
                        <a:effectLst/>
                        <a:latin typeface="Arial" charset="0"/>
                        <a:ea typeface="Times New Roman" charset="0"/>
                        <a:cs typeface="Times New Roman" charset="0"/>
                      </a:endParaRPr>
                    </a:p>
                  </a:txBody>
                  <a:tcPr marL="24824" marR="24824" marT="24824" marB="24824" anchor="ctr"/>
                </a:tc>
              </a:tr>
              <a:tr h="195926">
                <a:tc gridSpan="2">
                  <a:txBody>
                    <a:bodyPr/>
                    <a:lstStyle/>
                    <a:p>
                      <a:pPr marL="0" marR="0">
                        <a:spcBef>
                          <a:spcPts val="0"/>
                        </a:spcBef>
                        <a:spcAft>
                          <a:spcPts val="0"/>
                        </a:spcAft>
                      </a:pPr>
                      <a:r>
                        <a:rPr lang="en-US" sz="1000" dirty="0">
                          <a:effectLst/>
                        </a:rPr>
                        <a:t>2-Day Hourly Forecast</a:t>
                      </a:r>
                      <a:endParaRPr lang="en-US" sz="1000" b="0"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c hMerge="1">
                  <a:txBody>
                    <a:bodyPr/>
                    <a:lstStyle/>
                    <a:p>
                      <a:endParaRPr lang="en-US"/>
                    </a:p>
                  </a:txBody>
                  <a:tcPr/>
                </a:tc>
                <a:tc rowSpan="8">
                  <a:txBody>
                    <a:bodyPr/>
                    <a:lstStyle/>
                    <a:p>
                      <a:pPr marL="0" marR="0">
                        <a:spcBef>
                          <a:spcPts val="0"/>
                        </a:spcBef>
                        <a:spcAft>
                          <a:spcPts val="0"/>
                        </a:spcAft>
                      </a:pPr>
                      <a:r>
                        <a:rPr lang="en-US" sz="1000" dirty="0" smtClean="0">
                          <a:effectLst/>
                        </a:rPr>
                        <a:t>Worldwide</a:t>
                      </a:r>
                      <a:endParaRPr lang="en-US" sz="1000" b="0" dirty="0">
                        <a:effectLst/>
                        <a:latin typeface="Arial" charset="0"/>
                        <a:ea typeface="Times New Roman" charset="0"/>
                        <a:cs typeface="Times New Roman" charset="0"/>
                      </a:endParaRPr>
                    </a:p>
                  </a:txBody>
                  <a:tcPr marL="24824" marR="24824" marT="24824" marB="248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7F2F8"/>
                    </a:solidFill>
                  </a:tcPr>
                </a:tc>
              </a:tr>
              <a:tr h="195926">
                <a:tc gridSpan="2">
                  <a:txBody>
                    <a:bodyPr/>
                    <a:lstStyle/>
                    <a:p>
                      <a:pPr marL="0" marR="0">
                        <a:spcBef>
                          <a:spcPts val="0"/>
                        </a:spcBef>
                        <a:spcAft>
                          <a:spcPts val="0"/>
                        </a:spcAft>
                      </a:pPr>
                      <a:r>
                        <a:rPr lang="en-US" sz="1000" dirty="0">
                          <a:effectLst/>
                        </a:rPr>
                        <a:t>Daily </a:t>
                      </a:r>
                      <a:r>
                        <a:rPr lang="en-US" sz="1000" dirty="0" smtClean="0">
                          <a:effectLst/>
                        </a:rPr>
                        <a:t>Forecast (3, 5, 7 &amp; 10 day)</a:t>
                      </a:r>
                      <a:endParaRPr lang="en-US" sz="1000" b="0"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c hMerge="1">
                  <a:txBody>
                    <a:bodyPr/>
                    <a:lstStyle/>
                    <a:p>
                      <a:endParaRPr lang="en-US"/>
                    </a:p>
                  </a:txBody>
                  <a:tcPr/>
                </a:tc>
                <a:tc vMerge="1">
                  <a:txBody>
                    <a:bodyPr/>
                    <a:lstStyle/>
                    <a:p>
                      <a:pPr marL="0" marR="0">
                        <a:spcBef>
                          <a:spcPts val="0"/>
                        </a:spcBef>
                        <a:spcAft>
                          <a:spcPts val="0"/>
                        </a:spcAft>
                      </a:pPr>
                      <a:endParaRPr lang="en-US" sz="1000" b="0" dirty="0">
                        <a:effectLst/>
                        <a:latin typeface="Arial" charset="0"/>
                        <a:ea typeface="Times New Roman" charset="0"/>
                        <a:cs typeface="Times New Roman" charset="0"/>
                      </a:endParaRPr>
                    </a:p>
                  </a:txBody>
                  <a:tcPr marL="24824" marR="24824" marT="24824" marB="24824"/>
                </a:tc>
              </a:tr>
              <a:tr h="195926">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effectLst/>
                        </a:rPr>
                        <a:t>Intraday </a:t>
                      </a:r>
                      <a:r>
                        <a:rPr lang="en-US" sz="1000" dirty="0" smtClean="0">
                          <a:effectLst/>
                        </a:rPr>
                        <a:t>Forecast (3, 5, 7 &amp; 10 day)</a:t>
                      </a:r>
                      <a:endParaRPr lang="en-US" sz="1000" b="0" dirty="0" smtClean="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c hMerge="1">
                  <a:txBody>
                    <a:bodyPr/>
                    <a:lstStyle/>
                    <a:p>
                      <a:endParaRPr lang="en-US"/>
                    </a:p>
                  </a:txBody>
                  <a:tcPr/>
                </a:tc>
                <a:tc vMerge="1">
                  <a:txBody>
                    <a:bodyPr/>
                    <a:lstStyle/>
                    <a:p>
                      <a:pPr marL="0" marR="0">
                        <a:spcBef>
                          <a:spcPts val="0"/>
                        </a:spcBef>
                        <a:spcAft>
                          <a:spcPts val="0"/>
                        </a:spcAft>
                      </a:pPr>
                      <a:endParaRPr lang="en-US" sz="1000" b="0" dirty="0">
                        <a:effectLst/>
                        <a:latin typeface="Arial" charset="0"/>
                        <a:ea typeface="Times New Roman" charset="0"/>
                        <a:cs typeface="Times New Roman" charset="0"/>
                      </a:endParaRPr>
                    </a:p>
                  </a:txBody>
                  <a:tcPr marL="24824" marR="24824" marT="24824" marB="24824"/>
                </a:tc>
              </a:tr>
              <a:tr h="195926">
                <a:tc gridSpan="2">
                  <a:txBody>
                    <a:bodyPr/>
                    <a:lstStyle/>
                    <a:p>
                      <a:pPr marL="0" marR="0">
                        <a:spcBef>
                          <a:spcPts val="0"/>
                        </a:spcBef>
                        <a:spcAft>
                          <a:spcPts val="0"/>
                        </a:spcAft>
                      </a:pPr>
                      <a:r>
                        <a:rPr lang="en-US" sz="1000" dirty="0">
                          <a:effectLst/>
                        </a:rPr>
                        <a:t>Site Based Observations</a:t>
                      </a:r>
                      <a:endParaRPr lang="en-US" sz="1000" b="0"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c hMerge="1">
                  <a:txBody>
                    <a:bodyPr/>
                    <a:lstStyle/>
                    <a:p>
                      <a:endParaRPr lang="en-US"/>
                    </a:p>
                  </a:txBody>
                  <a:tcPr/>
                </a:tc>
                <a:tc vMerge="1">
                  <a:txBody>
                    <a:bodyPr/>
                    <a:lstStyle/>
                    <a:p>
                      <a:pPr marL="0" marR="0">
                        <a:spcBef>
                          <a:spcPts val="0"/>
                        </a:spcBef>
                        <a:spcAft>
                          <a:spcPts val="0"/>
                        </a:spcAft>
                      </a:pPr>
                      <a:endParaRPr lang="en-US" sz="1000" b="0" dirty="0">
                        <a:effectLst/>
                        <a:latin typeface="Arial" charset="0"/>
                        <a:ea typeface="Times New Roman" charset="0"/>
                        <a:cs typeface="Times New Roman" charset="0"/>
                      </a:endParaRPr>
                    </a:p>
                  </a:txBody>
                  <a:tcPr marL="24824" marR="24824" marT="24824" marB="24824"/>
                </a:tc>
              </a:tr>
              <a:tr h="195926">
                <a:tc gridSpan="2">
                  <a:txBody>
                    <a:bodyPr/>
                    <a:lstStyle/>
                    <a:p>
                      <a:pPr marL="0" marR="0">
                        <a:spcBef>
                          <a:spcPts val="0"/>
                        </a:spcBef>
                        <a:spcAft>
                          <a:spcPts val="0"/>
                        </a:spcAft>
                      </a:pPr>
                      <a:r>
                        <a:rPr lang="en-US" sz="1000" dirty="0">
                          <a:effectLst/>
                        </a:rPr>
                        <a:t>Time-Series Based Observations</a:t>
                      </a:r>
                      <a:endParaRPr lang="en-US" sz="1000" b="0"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c hMerge="1">
                  <a:txBody>
                    <a:bodyPr/>
                    <a:lstStyle/>
                    <a:p>
                      <a:endParaRPr lang="en-US"/>
                    </a:p>
                  </a:txBody>
                  <a:tcPr/>
                </a:tc>
                <a:tc vMerge="1">
                  <a:txBody>
                    <a:bodyPr/>
                    <a:lstStyle/>
                    <a:p>
                      <a:pPr marL="0" marR="0">
                        <a:spcBef>
                          <a:spcPts val="0"/>
                        </a:spcBef>
                        <a:spcAft>
                          <a:spcPts val="0"/>
                        </a:spcAft>
                      </a:pPr>
                      <a:endParaRPr lang="en-US" sz="1000" b="0" dirty="0">
                        <a:effectLst/>
                        <a:latin typeface="Arial" charset="0"/>
                        <a:ea typeface="Times New Roman" charset="0"/>
                        <a:cs typeface="Times New Roman" charset="0"/>
                      </a:endParaRPr>
                    </a:p>
                  </a:txBody>
                  <a:tcPr marL="24824" marR="24824" marT="24824" marB="24824"/>
                </a:tc>
              </a:tr>
              <a:tr h="195926">
                <a:tc gridSpan="2">
                  <a:txBody>
                    <a:bodyPr/>
                    <a:lstStyle/>
                    <a:p>
                      <a:pPr marL="0" marR="0">
                        <a:spcBef>
                          <a:spcPts val="0"/>
                        </a:spcBef>
                        <a:spcAft>
                          <a:spcPts val="0"/>
                        </a:spcAft>
                      </a:pPr>
                      <a:r>
                        <a:rPr lang="en-US" sz="1000" dirty="0">
                          <a:effectLst/>
                        </a:rPr>
                        <a:t>Location Mapping Services</a:t>
                      </a:r>
                      <a:endParaRPr lang="en-US" sz="1000" b="0"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c hMerge="1">
                  <a:txBody>
                    <a:bodyPr/>
                    <a:lstStyle/>
                    <a:p>
                      <a:endParaRPr lang="en-US"/>
                    </a:p>
                  </a:txBody>
                  <a:tcPr/>
                </a:tc>
                <a:tc vMerge="1">
                  <a:txBody>
                    <a:bodyPr/>
                    <a:lstStyle/>
                    <a:p>
                      <a:pPr marL="0" marR="0">
                        <a:spcBef>
                          <a:spcPts val="0"/>
                        </a:spcBef>
                        <a:spcAft>
                          <a:spcPts val="0"/>
                        </a:spcAft>
                      </a:pPr>
                      <a:endParaRPr lang="en-US" sz="1000" b="0" dirty="0">
                        <a:effectLst/>
                        <a:latin typeface="Arial" charset="0"/>
                        <a:ea typeface="Times New Roman" charset="0"/>
                        <a:cs typeface="Times New Roman" charset="0"/>
                      </a:endParaRPr>
                    </a:p>
                  </a:txBody>
                  <a:tcPr marL="24824" marR="24824" marT="24824" marB="24824"/>
                </a:tc>
              </a:tr>
              <a:tr h="195926">
                <a:tc gridSpan="2">
                  <a:txBody>
                    <a:bodyPr/>
                    <a:lstStyle/>
                    <a:p>
                      <a:pPr marL="0" marR="0">
                        <a:spcBef>
                          <a:spcPts val="0"/>
                        </a:spcBef>
                        <a:spcAft>
                          <a:spcPts val="0"/>
                        </a:spcAft>
                      </a:pPr>
                      <a:r>
                        <a:rPr lang="en-US" sz="1000" dirty="0">
                          <a:effectLst/>
                        </a:rPr>
                        <a:t>Monthly Almanac</a:t>
                      </a:r>
                      <a:endParaRPr lang="en-US" sz="1000" b="0"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c hMerge="1">
                  <a:txBody>
                    <a:bodyPr/>
                    <a:lstStyle/>
                    <a:p>
                      <a:endParaRPr lang="en-US"/>
                    </a:p>
                  </a:txBody>
                  <a:tcPr/>
                </a:tc>
                <a:tc vMerge="1">
                  <a:txBody>
                    <a:bodyPr/>
                    <a:lstStyle/>
                    <a:p>
                      <a:pPr marL="0" marR="0">
                        <a:spcBef>
                          <a:spcPts val="0"/>
                        </a:spcBef>
                        <a:spcAft>
                          <a:spcPts val="0"/>
                        </a:spcAft>
                      </a:pPr>
                      <a:endParaRPr lang="en-US" sz="1000" b="0" dirty="0">
                        <a:effectLst/>
                        <a:latin typeface="Arial" charset="0"/>
                        <a:ea typeface="Times New Roman" charset="0"/>
                        <a:cs typeface="Times New Roman" charset="0"/>
                      </a:endParaRPr>
                    </a:p>
                  </a:txBody>
                  <a:tcPr marL="24824" marR="24824" marT="24824" marB="24824"/>
                </a:tc>
              </a:tr>
              <a:tr h="195926">
                <a:tc gridSpan="2">
                  <a:txBody>
                    <a:bodyPr/>
                    <a:lstStyle/>
                    <a:p>
                      <a:pPr marL="0" marR="0">
                        <a:spcBef>
                          <a:spcPts val="0"/>
                        </a:spcBef>
                        <a:spcAft>
                          <a:spcPts val="0"/>
                        </a:spcAft>
                      </a:pPr>
                      <a:r>
                        <a:rPr lang="en-US" sz="1000" dirty="0">
                          <a:effectLst/>
                        </a:rPr>
                        <a:t>Current Conditions and Forecast Imagery Layer</a:t>
                      </a:r>
                      <a:endParaRPr lang="en-US" sz="1000" b="0"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7F2F8"/>
                    </a:solidFill>
                  </a:tcPr>
                </a:tc>
                <a:tc hMerge="1">
                  <a:txBody>
                    <a:bodyPr/>
                    <a:lstStyle/>
                    <a:p>
                      <a:endParaRPr lang="en-US"/>
                    </a:p>
                  </a:txBody>
                  <a:tcPr/>
                </a:tc>
                <a:tc vMerge="1">
                  <a:txBody>
                    <a:bodyPr/>
                    <a:lstStyle/>
                    <a:p>
                      <a:pPr marL="0" marR="0">
                        <a:spcBef>
                          <a:spcPts val="0"/>
                        </a:spcBef>
                        <a:spcAft>
                          <a:spcPts val="0"/>
                        </a:spcAft>
                      </a:pPr>
                      <a:endParaRPr lang="en-US" sz="1000" b="0" dirty="0">
                        <a:effectLst/>
                        <a:latin typeface="Arial" charset="0"/>
                        <a:ea typeface="Times New Roman" charset="0"/>
                        <a:cs typeface="Times New Roman" charset="0"/>
                      </a:endParaRPr>
                    </a:p>
                  </a:txBody>
                  <a:tcPr marL="24824" marR="24824" marT="24824" marB="24824"/>
                </a:tc>
              </a:tr>
              <a:tr h="195926">
                <a:tc gridSpan="2">
                  <a:txBody>
                    <a:bodyPr/>
                    <a:lstStyle/>
                    <a:p>
                      <a:pPr marL="0" marR="0">
                        <a:spcBef>
                          <a:spcPts val="0"/>
                        </a:spcBef>
                        <a:spcAft>
                          <a:spcPts val="0"/>
                        </a:spcAft>
                      </a:pPr>
                      <a:r>
                        <a:rPr lang="en-US" sz="1000" dirty="0">
                          <a:effectLst/>
                        </a:rPr>
                        <a:t>Weather Alert – Headlines &amp; </a:t>
                      </a:r>
                      <a:r>
                        <a:rPr lang="en-US" sz="1000" dirty="0" smtClean="0">
                          <a:effectLst/>
                        </a:rPr>
                        <a:t>Details</a:t>
                      </a:r>
                      <a:endParaRPr lang="en-US" sz="1000" b="0"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7F2F8"/>
                    </a:solidFill>
                  </a:tcPr>
                </a:tc>
                <a:tc hMerge="1">
                  <a:txBody>
                    <a:bodyPr/>
                    <a:lstStyle/>
                    <a:p>
                      <a:endParaRPr lang="en-US"/>
                    </a:p>
                  </a:txBody>
                  <a:tcPr/>
                </a:tc>
                <a:tc>
                  <a:txBody>
                    <a:bodyPr/>
                    <a:lstStyle/>
                    <a:p>
                      <a:pPr marL="0" marR="0">
                        <a:spcBef>
                          <a:spcPts val="0"/>
                        </a:spcBef>
                        <a:spcAft>
                          <a:spcPts val="0"/>
                        </a:spcAft>
                      </a:pPr>
                      <a:r>
                        <a:rPr lang="en-US" sz="1000" dirty="0">
                          <a:effectLst/>
                        </a:rPr>
                        <a:t>U.S., Canada, Europe</a:t>
                      </a:r>
                      <a:endParaRPr lang="en-US" sz="1000" b="0"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7F2F8"/>
                    </a:solidFill>
                  </a:tcPr>
                </a:tc>
              </a:tr>
              <a:tr h="195926">
                <a:tc gridSpan="2">
                  <a:txBody>
                    <a:bodyPr/>
                    <a:lstStyle/>
                    <a:p>
                      <a:pPr marL="0" marR="0">
                        <a:spcBef>
                          <a:spcPts val="0"/>
                        </a:spcBef>
                        <a:spcAft>
                          <a:spcPts val="0"/>
                        </a:spcAft>
                      </a:pPr>
                      <a:r>
                        <a:rPr lang="en-US" sz="1000" dirty="0">
                          <a:effectLst/>
                        </a:rPr>
                        <a:t>Daily Almanac</a:t>
                      </a:r>
                      <a:endParaRPr lang="en-US" sz="1000" b="0"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7F2F8"/>
                    </a:solidFill>
                  </a:tcPr>
                </a:tc>
                <a:tc hMerge="1">
                  <a:txBody>
                    <a:bodyPr/>
                    <a:lstStyle/>
                    <a:p>
                      <a:endParaRPr lang="en-US"/>
                    </a:p>
                  </a:txBody>
                  <a:tcPr/>
                </a:tc>
                <a:tc>
                  <a:txBody>
                    <a:bodyPr/>
                    <a:lstStyle/>
                    <a:p>
                      <a:pPr marL="0" marR="0">
                        <a:spcBef>
                          <a:spcPts val="0"/>
                        </a:spcBef>
                        <a:spcAft>
                          <a:spcPts val="0"/>
                        </a:spcAft>
                      </a:pPr>
                      <a:r>
                        <a:rPr lang="en-US" sz="1000" dirty="0">
                          <a:effectLst/>
                        </a:rPr>
                        <a:t>U.S.</a:t>
                      </a:r>
                      <a:endParaRPr lang="en-US" sz="1000" b="0"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7F2F8"/>
                    </a:solidFill>
                  </a:tcPr>
                </a:tc>
              </a:tr>
              <a:tr h="621187">
                <a:tc>
                  <a:txBody>
                    <a:bodyPr/>
                    <a:lstStyle/>
                    <a:p>
                      <a:pPr marL="0" marR="0">
                        <a:spcBef>
                          <a:spcPts val="0"/>
                        </a:spcBef>
                        <a:spcAft>
                          <a:spcPts val="0"/>
                        </a:spcAft>
                      </a:pPr>
                      <a:r>
                        <a:rPr lang="en-US" sz="1000" dirty="0">
                          <a:effectLst/>
                        </a:rPr>
                        <a:t>Radar &amp; Satellite </a:t>
                      </a:r>
                      <a:r>
                        <a:rPr lang="en-US" sz="1000" dirty="0" smtClean="0">
                          <a:effectLst/>
                        </a:rPr>
                        <a:t>Layer</a:t>
                      </a: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c gridSpan="2">
                  <a:txBody>
                    <a:bodyPr/>
                    <a:lstStyle/>
                    <a:p>
                      <a:pPr marL="0" marR="0">
                        <a:spcBef>
                          <a:spcPts val="0"/>
                        </a:spcBef>
                        <a:spcAft>
                          <a:spcPts val="0"/>
                        </a:spcAft>
                      </a:pPr>
                      <a:r>
                        <a:rPr lang="en-US" sz="1000" dirty="0" smtClean="0">
                          <a:effectLst/>
                        </a:rPr>
                        <a:t>Radar </a:t>
                      </a:r>
                      <a:r>
                        <a:rPr lang="en-US" sz="1000" dirty="0">
                          <a:effectLst/>
                        </a:rPr>
                        <a:t>Layer - Continental </a:t>
                      </a:r>
                      <a:r>
                        <a:rPr lang="en-US" sz="1000" dirty="0" smtClean="0">
                          <a:effectLst/>
                        </a:rPr>
                        <a:t>US, Alaska,</a:t>
                      </a:r>
                      <a:r>
                        <a:rPr lang="en-US" sz="1000" baseline="0" dirty="0" smtClean="0">
                          <a:effectLst/>
                        </a:rPr>
                        <a:t> </a:t>
                      </a:r>
                      <a:r>
                        <a:rPr lang="en-US" sz="1000" dirty="0" smtClean="0">
                          <a:effectLst/>
                        </a:rPr>
                        <a:t>Hawaii</a:t>
                      </a:r>
                      <a:r>
                        <a:rPr lang="en-US" sz="1000" dirty="0">
                          <a:effectLst/>
                        </a:rPr>
                        <a:t/>
                      </a:r>
                      <a:br>
                        <a:rPr lang="en-US" sz="1000" dirty="0">
                          <a:effectLst/>
                        </a:rPr>
                      </a:br>
                      <a:r>
                        <a:rPr lang="en-US" sz="1000" dirty="0">
                          <a:effectLst/>
                        </a:rPr>
                        <a:t>Radar Layer - Radar - North American Composite </a:t>
                      </a:r>
                    </a:p>
                    <a:p>
                      <a:pPr marL="0" marR="0">
                        <a:spcBef>
                          <a:spcPts val="0"/>
                        </a:spcBef>
                        <a:spcAft>
                          <a:spcPts val="0"/>
                        </a:spcAft>
                      </a:pPr>
                      <a:r>
                        <a:rPr lang="en-US" sz="1000" dirty="0">
                          <a:effectLst/>
                        </a:rPr>
                        <a:t>Radar Layer - </a:t>
                      </a:r>
                      <a:r>
                        <a:rPr lang="en-US" sz="1000" dirty="0" smtClean="0">
                          <a:effectLst/>
                        </a:rPr>
                        <a:t>Australia</a:t>
                      </a:r>
                      <a:endParaRPr lang="en-US" sz="1000" b="0" dirty="0">
                        <a:effectLst/>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c hMerge="1">
                  <a:txBody>
                    <a:bodyPr/>
                    <a:lstStyle/>
                    <a:p>
                      <a:pPr marL="0" marR="0">
                        <a:spcBef>
                          <a:spcPts val="0"/>
                        </a:spcBef>
                        <a:spcAft>
                          <a:spcPts val="0"/>
                        </a:spcAft>
                      </a:pPr>
                      <a:endParaRPr lang="en-US" sz="1000" b="0" dirty="0">
                        <a:effectLst/>
                      </a:endParaRPr>
                    </a:p>
                  </a:txBody>
                  <a:tcPr marL="24824" marR="24824" marT="24824" marB="24824"/>
                </a:tc>
              </a:tr>
            </a:tbl>
          </a:graphicData>
        </a:graphic>
      </p:graphicFrame>
      <p:graphicFrame>
        <p:nvGraphicFramePr>
          <p:cNvPr id="9" name="Content Placeholder 3"/>
          <p:cNvGraphicFramePr>
            <a:graphicFrameLocks/>
          </p:cNvGraphicFramePr>
          <p:nvPr>
            <p:extLst/>
          </p:nvPr>
        </p:nvGraphicFramePr>
        <p:xfrm>
          <a:off x="5139292" y="1202405"/>
          <a:ext cx="3567265" cy="2600960"/>
        </p:xfrm>
        <a:graphic>
          <a:graphicData uri="http://schemas.openxmlformats.org/drawingml/2006/table">
            <a:tbl>
              <a:tblPr>
                <a:tableStyleId>{5C22544A-7EE6-4342-B048-85BDC9FD1C3A}</a:tableStyleId>
              </a:tblPr>
              <a:tblGrid>
                <a:gridCol w="1216061"/>
                <a:gridCol w="1152956"/>
                <a:gridCol w="1198248"/>
              </a:tblGrid>
              <a:tr h="203200">
                <a:tc>
                  <a:txBody>
                    <a:bodyPr/>
                    <a:lstStyle/>
                    <a:p>
                      <a:pPr algn="ctr" fontAlgn="b"/>
                      <a:r>
                        <a:rPr lang="en-US" sz="1200" u="none" strike="noStrike" dirty="0" smtClean="0">
                          <a:solidFill>
                            <a:schemeClr val="bg1"/>
                          </a:solidFill>
                          <a:effectLst/>
                          <a:latin typeface="+mn-lt"/>
                        </a:rPr>
                        <a:t># API calls [in M]</a:t>
                      </a:r>
                      <a:r>
                        <a:rPr lang="en-US" sz="1200" u="none" strike="noStrike" dirty="0" smtClean="0">
                          <a:solidFill>
                            <a:schemeClr val="tx1"/>
                          </a:solidFill>
                          <a:effectLst/>
                          <a:latin typeface="+mn-lt"/>
                        </a:rPr>
                        <a:t>*</a:t>
                      </a:r>
                      <a:endParaRPr lang="en-US" sz="1200" b="1" i="0" u="none" strike="noStrike" dirty="0">
                        <a:solidFill>
                          <a:schemeClr val="tx1"/>
                        </a:solidFill>
                        <a:effectLst/>
                        <a:latin typeface="+mn-lt"/>
                      </a:endParaRPr>
                    </a:p>
                  </a:txBody>
                  <a:tcPr marL="0" marR="0" marT="0" marB="0" anchor="ctr">
                    <a:solidFill>
                      <a:srgbClr val="F19027"/>
                    </a:solidFill>
                  </a:tcPr>
                </a:tc>
                <a:tc>
                  <a:txBody>
                    <a:bodyPr/>
                    <a:lstStyle/>
                    <a:p>
                      <a:pPr algn="ctr" fontAlgn="b"/>
                      <a:r>
                        <a:rPr lang="en-US" sz="1200" u="none" strike="noStrike" dirty="0" smtClean="0">
                          <a:solidFill>
                            <a:schemeClr val="bg1"/>
                          </a:solidFill>
                          <a:effectLst/>
                          <a:latin typeface="+mn-lt"/>
                        </a:rPr>
                        <a:t>Price Euro/ Month</a:t>
                      </a:r>
                      <a:endParaRPr lang="en-US" sz="1200" b="1" i="0" u="none" strike="noStrike" dirty="0">
                        <a:solidFill>
                          <a:schemeClr val="bg1"/>
                        </a:solidFill>
                        <a:effectLst/>
                        <a:latin typeface="+mn-lt"/>
                      </a:endParaRPr>
                    </a:p>
                  </a:txBody>
                  <a:tcPr marL="0" marR="0" marT="0" marB="0" anchor="ctr">
                    <a:solidFill>
                      <a:srgbClr val="F19027"/>
                    </a:solidFill>
                  </a:tcPr>
                </a:tc>
                <a:tc>
                  <a:txBody>
                    <a:bodyPr/>
                    <a:lstStyle/>
                    <a:p>
                      <a:pPr algn="ctr" fontAlgn="b"/>
                      <a:r>
                        <a:rPr lang="en-US" sz="1200" u="none" strike="noStrike" dirty="0" smtClean="0">
                          <a:solidFill>
                            <a:schemeClr val="bg1"/>
                          </a:solidFill>
                          <a:effectLst/>
                          <a:latin typeface="+mn-lt"/>
                        </a:rPr>
                        <a:t>Price Euro/ Annual</a:t>
                      </a:r>
                      <a:endParaRPr lang="en-US" sz="1200" b="0" i="0" u="none" strike="noStrike" dirty="0">
                        <a:solidFill>
                          <a:schemeClr val="bg1"/>
                        </a:solidFill>
                        <a:effectLst/>
                        <a:latin typeface="+mn-lt"/>
                      </a:endParaRPr>
                    </a:p>
                  </a:txBody>
                  <a:tcPr marL="0" marR="0" marT="0" marB="0" anchor="ctr">
                    <a:solidFill>
                      <a:srgbClr val="F19027"/>
                    </a:solidFill>
                  </a:tcPr>
                </a:tc>
              </a:tr>
              <a:tr h="203200">
                <a:tc>
                  <a:txBody>
                    <a:bodyPr/>
                    <a:lstStyle/>
                    <a:p>
                      <a:pPr algn="r" fontAlgn="b"/>
                      <a:r>
                        <a:rPr lang="en-US" sz="1000" u="none" strike="noStrike" dirty="0">
                          <a:effectLst/>
                          <a:latin typeface="+mn-lt"/>
                        </a:rPr>
                        <a:t> 5 </a:t>
                      </a:r>
                      <a:endParaRPr lang="en-US" sz="1000" b="0" i="0" u="none" strike="noStrike" dirty="0">
                        <a:solidFill>
                          <a:srgbClr val="000000"/>
                        </a:solidFill>
                        <a:effectLst/>
                        <a:latin typeface="+mn-lt"/>
                      </a:endParaRPr>
                    </a:p>
                  </a:txBody>
                  <a:tcPr marL="0" marR="0" marT="0" marB="0" anchor="ctr"/>
                </a:tc>
                <a:tc>
                  <a:txBody>
                    <a:bodyPr/>
                    <a:lstStyle/>
                    <a:p>
                      <a:pPr algn="r" rtl="0" fontAlgn="b"/>
                      <a:r>
                        <a:rPr lang="en-US" sz="1000" b="0" i="0" u="none" strike="noStrike" dirty="0" smtClean="0">
                          <a:solidFill>
                            <a:srgbClr val="000000"/>
                          </a:solidFill>
                          <a:effectLst/>
                          <a:latin typeface="Arial" charset="0"/>
                        </a:rPr>
                        <a:t>€ 809</a:t>
                      </a:r>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r>
                        <a:rPr lang="en-US" sz="1000" b="0" i="0" u="none" strike="noStrike" dirty="0" smtClean="0">
                          <a:solidFill>
                            <a:srgbClr val="000000"/>
                          </a:solidFill>
                          <a:effectLst/>
                          <a:latin typeface="Arial" charset="0"/>
                        </a:rPr>
                        <a:t>€ 9.708</a:t>
                      </a:r>
                      <a:endParaRPr lang="en-US" sz="1000" b="0" i="0" u="none" strike="noStrike" dirty="0">
                        <a:solidFill>
                          <a:srgbClr val="000000"/>
                        </a:solidFill>
                        <a:effectLst/>
                        <a:latin typeface="Arial" charset="0"/>
                      </a:endParaRPr>
                    </a:p>
                  </a:txBody>
                  <a:tcPr marL="12700" marR="12700" marT="12700" marB="0" anchor="b"/>
                </a:tc>
              </a:tr>
              <a:tr h="203200">
                <a:tc>
                  <a:txBody>
                    <a:bodyPr/>
                    <a:lstStyle/>
                    <a:p>
                      <a:pPr algn="r" fontAlgn="b"/>
                      <a:r>
                        <a:rPr lang="is-IS" sz="1000" u="none" strike="noStrike" dirty="0">
                          <a:effectLst/>
                          <a:latin typeface="+mn-lt"/>
                        </a:rPr>
                        <a:t> 26 </a:t>
                      </a:r>
                      <a:endParaRPr lang="is-IS" sz="1000" b="0" i="0" u="none" strike="noStrike" dirty="0">
                        <a:solidFill>
                          <a:srgbClr val="000000"/>
                        </a:solidFill>
                        <a:effectLst/>
                        <a:latin typeface="+mn-lt"/>
                      </a:endParaRPr>
                    </a:p>
                  </a:txBody>
                  <a:tcPr marL="0" marR="0" marT="0" marB="0" anchor="ctr"/>
                </a:tc>
                <a:tc>
                  <a:txBody>
                    <a:bodyPr/>
                    <a:lstStyle/>
                    <a:p>
                      <a:pPr algn="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3200">
                <a:tc>
                  <a:txBody>
                    <a:bodyPr/>
                    <a:lstStyle/>
                    <a:p>
                      <a:pPr algn="r" fontAlgn="b"/>
                      <a:r>
                        <a:rPr lang="uk-UA" sz="1000" u="none" strike="noStrike" dirty="0">
                          <a:effectLst/>
                          <a:latin typeface="+mn-lt"/>
                        </a:rPr>
                        <a:t> 51 </a:t>
                      </a:r>
                      <a:endParaRPr lang="uk-UA" sz="1000" b="0" i="0" u="none" strike="noStrike" dirty="0">
                        <a:solidFill>
                          <a:srgbClr val="000000"/>
                        </a:solidFill>
                        <a:effectLst/>
                        <a:latin typeface="+mn-lt"/>
                      </a:endParaRPr>
                    </a:p>
                  </a:txBody>
                  <a:tcPr marL="0" marR="0" marT="0" marB="0" anchor="ctr"/>
                </a:tc>
                <a:tc>
                  <a:txBody>
                    <a:bodyPr/>
                    <a:lstStyle/>
                    <a:p>
                      <a:pPr algn="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3200">
                <a:tc>
                  <a:txBody>
                    <a:bodyPr/>
                    <a:lstStyle/>
                    <a:p>
                      <a:pPr algn="r" fontAlgn="b"/>
                      <a:r>
                        <a:rPr lang="fi-FI" sz="1000" u="none" strike="noStrike" dirty="0">
                          <a:effectLst/>
                          <a:latin typeface="+mn-lt"/>
                        </a:rPr>
                        <a:t> 101 </a:t>
                      </a:r>
                      <a:endParaRPr lang="fi-FI" sz="1000" b="0" i="0" u="none" strike="noStrike" dirty="0">
                        <a:solidFill>
                          <a:srgbClr val="000000"/>
                        </a:solidFill>
                        <a:effectLst/>
                        <a:latin typeface="+mn-lt"/>
                      </a:endParaRPr>
                    </a:p>
                  </a:txBody>
                  <a:tcPr marL="0" marR="0" marT="0" marB="0" anchor="ctr"/>
                </a:tc>
                <a:tc>
                  <a:txBody>
                    <a:bodyPr/>
                    <a:lstStyle/>
                    <a:p>
                      <a:pPr algn="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3200">
                <a:tc>
                  <a:txBody>
                    <a:bodyPr/>
                    <a:lstStyle/>
                    <a:p>
                      <a:pPr algn="r" fontAlgn="b"/>
                      <a:r>
                        <a:rPr lang="is-IS" sz="1000" u="none" strike="noStrike" dirty="0">
                          <a:effectLst/>
                          <a:latin typeface="+mn-lt"/>
                        </a:rPr>
                        <a:t> 251 </a:t>
                      </a:r>
                      <a:endParaRPr lang="is-IS" sz="1000" b="0" i="0" u="none" strike="noStrike" dirty="0">
                        <a:solidFill>
                          <a:srgbClr val="000000"/>
                        </a:solidFill>
                        <a:effectLst/>
                        <a:latin typeface="+mn-lt"/>
                      </a:endParaRPr>
                    </a:p>
                  </a:txBody>
                  <a:tcPr marL="0" marR="0" marT="0" marB="0" anchor="ctr"/>
                </a:tc>
                <a:tc>
                  <a:txBody>
                    <a:bodyPr/>
                    <a:lstStyle/>
                    <a:p>
                      <a:pPr algn="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3200">
                <a:tc>
                  <a:txBody>
                    <a:bodyPr/>
                    <a:lstStyle/>
                    <a:p>
                      <a:pPr algn="r" fontAlgn="b"/>
                      <a:r>
                        <a:rPr lang="is-IS" sz="1000" u="none" strike="noStrike">
                          <a:effectLst/>
                          <a:latin typeface="+mn-lt"/>
                        </a:rPr>
                        <a:t> 501 </a:t>
                      </a:r>
                      <a:endParaRPr lang="is-IS" sz="1000" b="0" i="0" u="none" strike="noStrike">
                        <a:solidFill>
                          <a:srgbClr val="000000"/>
                        </a:solidFill>
                        <a:effectLst/>
                        <a:latin typeface="+mn-lt"/>
                      </a:endParaRPr>
                    </a:p>
                  </a:txBody>
                  <a:tcPr marL="0" marR="0" marT="0" marB="0" anchor="ctr"/>
                </a:tc>
                <a:tc>
                  <a:txBody>
                    <a:bodyPr/>
                    <a:lstStyle/>
                    <a:p>
                      <a:pPr algn="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3200">
                <a:tc>
                  <a:txBody>
                    <a:bodyPr/>
                    <a:lstStyle/>
                    <a:p>
                      <a:pPr algn="r" fontAlgn="b"/>
                      <a:r>
                        <a:rPr lang="en-US" sz="1000" u="none" strike="noStrike" dirty="0">
                          <a:effectLst/>
                          <a:latin typeface="+mn-lt"/>
                        </a:rPr>
                        <a:t> 1,001 </a:t>
                      </a:r>
                      <a:endParaRPr lang="en-US" sz="1000" b="0" i="0" u="none" strike="noStrike" dirty="0">
                        <a:solidFill>
                          <a:srgbClr val="000000"/>
                        </a:solidFill>
                        <a:effectLst/>
                        <a:latin typeface="+mn-lt"/>
                      </a:endParaRPr>
                    </a:p>
                  </a:txBody>
                  <a:tcPr marL="0" marR="0" marT="0" marB="0" anchor="ctr"/>
                </a:tc>
                <a:tc>
                  <a:txBody>
                    <a:bodyPr/>
                    <a:lstStyle/>
                    <a:p>
                      <a:pPr algn="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3200">
                <a:tc>
                  <a:txBody>
                    <a:bodyPr/>
                    <a:lstStyle/>
                    <a:p>
                      <a:pPr algn="r" fontAlgn="b"/>
                      <a:r>
                        <a:rPr lang="is-IS" sz="1000" u="none" strike="noStrike">
                          <a:effectLst/>
                          <a:latin typeface="+mn-lt"/>
                        </a:rPr>
                        <a:t> 2,501 </a:t>
                      </a:r>
                      <a:endParaRPr lang="is-IS" sz="1000" b="0" i="0" u="none" strike="noStrike">
                        <a:solidFill>
                          <a:srgbClr val="000000"/>
                        </a:solidFill>
                        <a:effectLst/>
                        <a:latin typeface="+mn-lt"/>
                      </a:endParaRPr>
                    </a:p>
                  </a:txBody>
                  <a:tcPr marL="0" marR="0" marT="0" marB="0" anchor="ctr"/>
                </a:tc>
                <a:tc>
                  <a:txBody>
                    <a:bodyPr/>
                    <a:lstStyle/>
                    <a:p>
                      <a:pPr algn="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3200">
                <a:tc>
                  <a:txBody>
                    <a:bodyPr/>
                    <a:lstStyle/>
                    <a:p>
                      <a:pPr algn="r" fontAlgn="b"/>
                      <a:r>
                        <a:rPr lang="en-US" sz="1000" u="none" strike="noStrike" dirty="0">
                          <a:effectLst/>
                          <a:latin typeface="+mn-lt"/>
                        </a:rPr>
                        <a:t> 5,001 </a:t>
                      </a:r>
                      <a:endParaRPr lang="en-US" sz="1000" b="0" i="0" u="none" strike="noStrike" dirty="0">
                        <a:solidFill>
                          <a:srgbClr val="000000"/>
                        </a:solidFill>
                        <a:effectLst/>
                        <a:latin typeface="+mn-lt"/>
                      </a:endParaRPr>
                    </a:p>
                  </a:txBody>
                  <a:tcPr marL="0" marR="0" marT="0" marB="0" anchor="ctr"/>
                </a:tc>
                <a:tc>
                  <a:txBody>
                    <a:bodyPr/>
                    <a:lstStyle/>
                    <a:p>
                      <a:pPr algn="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3200">
                <a:tc>
                  <a:txBody>
                    <a:bodyPr/>
                    <a:lstStyle/>
                    <a:p>
                      <a:pPr algn="r" fontAlgn="b"/>
                      <a:r>
                        <a:rPr lang="en-US" sz="1000" u="none" strike="noStrike" dirty="0">
                          <a:effectLst/>
                          <a:latin typeface="+mn-lt"/>
                        </a:rPr>
                        <a:t> 10,001 </a:t>
                      </a:r>
                      <a:endParaRPr lang="en-US" sz="1000" b="0" i="0" u="none" strike="noStrike" dirty="0">
                        <a:solidFill>
                          <a:srgbClr val="000000"/>
                        </a:solidFill>
                        <a:effectLst/>
                        <a:latin typeface="+mn-lt"/>
                      </a:endParaRPr>
                    </a:p>
                  </a:txBody>
                  <a:tcPr marL="0" marR="0" marT="0" marB="0" anchor="ctr"/>
                </a:tc>
                <a:tc>
                  <a:txBody>
                    <a:bodyPr/>
                    <a:lstStyle/>
                    <a:p>
                      <a:pPr algn="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3200">
                <a:tc>
                  <a:txBody>
                    <a:bodyPr/>
                    <a:lstStyle/>
                    <a:p>
                      <a:pPr algn="r" fontAlgn="b"/>
                      <a:r>
                        <a:rPr lang="en-US" sz="1000" u="none" strike="noStrike" dirty="0">
                          <a:effectLst/>
                          <a:latin typeface="+mn-lt"/>
                        </a:rPr>
                        <a:t> 25,001 </a:t>
                      </a:r>
                      <a:endParaRPr lang="en-US" sz="1000" b="0" i="0" u="none" strike="noStrike" dirty="0">
                        <a:solidFill>
                          <a:srgbClr val="000000"/>
                        </a:solidFill>
                        <a:effectLst/>
                        <a:latin typeface="+mn-lt"/>
                      </a:endParaRPr>
                    </a:p>
                  </a:txBody>
                  <a:tcPr marL="0" marR="0" marT="0" marB="0" anchor="ctr"/>
                </a:tc>
                <a:tc>
                  <a:txBody>
                    <a:bodyPr/>
                    <a:lstStyle/>
                    <a:p>
                      <a:pPr algn="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bl>
          </a:graphicData>
        </a:graphic>
      </p:graphicFrame>
      <p:sp>
        <p:nvSpPr>
          <p:cNvPr id="10" name="TextBox 9"/>
          <p:cNvSpPr txBox="1"/>
          <p:nvPr/>
        </p:nvSpPr>
        <p:spPr>
          <a:xfrm>
            <a:off x="329185" y="816003"/>
            <a:ext cx="746358" cy="369332"/>
          </a:xfrm>
          <a:prstGeom prst="rect">
            <a:avLst/>
          </a:prstGeom>
          <a:noFill/>
        </p:spPr>
        <p:txBody>
          <a:bodyPr wrap="none" lIns="0" rtlCol="0">
            <a:spAutoFit/>
          </a:bodyPr>
          <a:lstStyle/>
          <a:p>
            <a:pPr marL="12700" indent="-12700">
              <a:buClr>
                <a:srgbClr val="0070C0"/>
              </a:buClr>
            </a:pPr>
            <a:r>
              <a:rPr lang="en-US" sz="1800" dirty="0" smtClean="0"/>
              <a:t>Scope</a:t>
            </a:r>
          </a:p>
        </p:txBody>
      </p:sp>
      <p:sp>
        <p:nvSpPr>
          <p:cNvPr id="14" name="TextBox 13"/>
          <p:cNvSpPr txBox="1"/>
          <p:nvPr/>
        </p:nvSpPr>
        <p:spPr>
          <a:xfrm>
            <a:off x="5139292" y="815645"/>
            <a:ext cx="797654" cy="369332"/>
          </a:xfrm>
          <a:prstGeom prst="rect">
            <a:avLst/>
          </a:prstGeom>
          <a:noFill/>
        </p:spPr>
        <p:txBody>
          <a:bodyPr wrap="none" lIns="0" rtlCol="0">
            <a:spAutoFit/>
          </a:bodyPr>
          <a:lstStyle/>
          <a:p>
            <a:pPr marL="12700" indent="-12700">
              <a:buClr>
                <a:srgbClr val="0070C0"/>
              </a:buClr>
            </a:pPr>
            <a:r>
              <a:rPr lang="en-US" sz="1800" dirty="0" smtClean="0"/>
              <a:t>Pricing</a:t>
            </a:r>
          </a:p>
        </p:txBody>
      </p:sp>
      <p:sp>
        <p:nvSpPr>
          <p:cNvPr id="7" name="TextBox 6"/>
          <p:cNvSpPr txBox="1"/>
          <p:nvPr/>
        </p:nvSpPr>
        <p:spPr>
          <a:xfrm>
            <a:off x="514548" y="4167640"/>
            <a:ext cx="8192009" cy="830997"/>
          </a:xfrm>
          <a:prstGeom prst="rect">
            <a:avLst/>
          </a:prstGeom>
          <a:noFill/>
          <a:ln w="3175">
            <a:solidFill>
              <a:schemeClr val="tx1"/>
            </a:solidFill>
          </a:ln>
        </p:spPr>
        <p:txBody>
          <a:bodyPr wrap="square" rtlCol="0">
            <a:spAutoFit/>
          </a:bodyPr>
          <a:lstStyle/>
          <a:p>
            <a:pPr marL="12700" indent="-12700">
              <a:buClr>
                <a:srgbClr val="0070C0"/>
              </a:buClr>
            </a:pPr>
            <a:r>
              <a:rPr lang="en-US" sz="800" dirty="0" smtClean="0">
                <a:solidFill>
                  <a:srgbClr val="000000"/>
                </a:solidFill>
              </a:rPr>
              <a:t>*API </a:t>
            </a:r>
            <a:r>
              <a:rPr lang="en-US" sz="800" dirty="0">
                <a:solidFill>
                  <a:srgbClr val="000000"/>
                </a:solidFill>
              </a:rPr>
              <a:t>Call Description - Forecast APIs will return the amount of temporal data per location that the API call is written to fetch. For an example, if the API call is constructed to pull the 10-day daily forecast, one call will return today plus the next nine days for one location. The Site Based Observations API will return the current conditions for one location per API call. The Time-Series Based Observations API will return up to the last 24-hours of reported current conditions for one location per call. The Weather Alert APIs will return all active alerts for one location per call. The Almanac APIs will return either a daily or monthly summary for one location per call. Lastly, the Current Conditions and Forecast Imagery Layer and Radar &amp; Satellite Layer will return one tile for one bounding-box location per call</a:t>
            </a:r>
            <a:r>
              <a:rPr lang="en-US" sz="800" dirty="0" smtClean="0">
                <a:solidFill>
                  <a:srgbClr val="000000"/>
                </a:solidFill>
              </a:rPr>
              <a:t>.</a:t>
            </a:r>
          </a:p>
          <a:p>
            <a:pPr marL="12700" indent="-12700">
              <a:buClr>
                <a:srgbClr val="0070C0"/>
              </a:buClr>
            </a:pPr>
            <a:r>
              <a:rPr lang="en-US" sz="800" dirty="0" smtClean="0">
                <a:solidFill>
                  <a:srgbClr val="000000"/>
                </a:solidFill>
              </a:rPr>
              <a:t>**Minimum monthly fee</a:t>
            </a:r>
            <a:endParaRPr lang="en-US" sz="800" dirty="0"/>
          </a:p>
        </p:txBody>
      </p:sp>
    </p:spTree>
    <p:extLst>
      <p:ext uri="{BB962C8B-B14F-4D97-AF65-F5344CB8AC3E}">
        <p14:creationId xmlns:p14="http://schemas.microsoft.com/office/powerpoint/2010/main" val="87766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Enhanced Current available fields</a:t>
            </a:r>
            <a:endParaRPr lang="en-US" dirty="0"/>
          </a:p>
        </p:txBody>
      </p:sp>
      <p:sp>
        <p:nvSpPr>
          <p:cNvPr id="3" name="Content Placeholder 2"/>
          <p:cNvSpPr>
            <a:spLocks noGrp="1"/>
          </p:cNvSpPr>
          <p:nvPr>
            <p:ph idx="1"/>
          </p:nvPr>
        </p:nvSpPr>
        <p:spPr/>
        <p:txBody>
          <a:bodyPr/>
          <a:lstStyle/>
          <a:p>
            <a:r>
              <a:rPr lang="en-US" dirty="0" smtClean="0"/>
              <a:t>See separate file attached</a:t>
            </a:r>
            <a:endParaRPr lang="en-US" dirty="0"/>
          </a:p>
        </p:txBody>
      </p:sp>
    </p:spTree>
    <p:extLst>
      <p:ext uri="{BB962C8B-B14F-4D97-AF65-F5344CB8AC3E}">
        <p14:creationId xmlns:p14="http://schemas.microsoft.com/office/powerpoint/2010/main" val="308897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Enhanced </a:t>
            </a:r>
            <a:r>
              <a:rPr lang="en-US" dirty="0"/>
              <a:t>Current </a:t>
            </a:r>
            <a:r>
              <a:rPr lang="en-US" dirty="0" smtClean="0"/>
              <a:t>Conditions </a:t>
            </a:r>
            <a:r>
              <a:rPr lang="en-US" dirty="0"/>
              <a:t>W</a:t>
            </a:r>
            <a:r>
              <a:rPr lang="en-US" dirty="0" smtClean="0"/>
              <a:t>eather Data Package</a:t>
            </a:r>
            <a:endParaRPr lang="en-US" dirty="0"/>
          </a:p>
        </p:txBody>
      </p:sp>
      <p:sp>
        <p:nvSpPr>
          <p:cNvPr id="8" name="TextBox 7"/>
          <p:cNvSpPr txBox="1"/>
          <p:nvPr/>
        </p:nvSpPr>
        <p:spPr>
          <a:xfrm>
            <a:off x="4652963" y="1180906"/>
            <a:ext cx="1451679" cy="369332"/>
          </a:xfrm>
          <a:prstGeom prst="rect">
            <a:avLst/>
          </a:prstGeom>
          <a:noFill/>
        </p:spPr>
        <p:txBody>
          <a:bodyPr wrap="none" lIns="0" rtlCol="0">
            <a:spAutoFit/>
          </a:bodyPr>
          <a:lstStyle/>
          <a:p>
            <a:pPr marL="12700" indent="-12700">
              <a:buClr>
                <a:srgbClr val="0070C0"/>
              </a:buClr>
            </a:pPr>
            <a:r>
              <a:rPr lang="en-US" sz="1800" dirty="0" smtClean="0"/>
              <a:t>Pricing levels</a:t>
            </a:r>
          </a:p>
        </p:txBody>
      </p:sp>
      <p:graphicFrame>
        <p:nvGraphicFramePr>
          <p:cNvPr id="11" name="Content Placeholder 3"/>
          <p:cNvGraphicFramePr>
            <a:graphicFrameLocks/>
          </p:cNvGraphicFramePr>
          <p:nvPr>
            <p:extLst/>
          </p:nvPr>
        </p:nvGraphicFramePr>
        <p:xfrm>
          <a:off x="4652963" y="1608486"/>
          <a:ext cx="3423233" cy="2008222"/>
        </p:xfrm>
        <a:graphic>
          <a:graphicData uri="http://schemas.openxmlformats.org/drawingml/2006/table">
            <a:tbl>
              <a:tblPr>
                <a:tableStyleId>{5C22544A-7EE6-4342-B048-85BDC9FD1C3A}</a:tableStyleId>
              </a:tblPr>
              <a:tblGrid>
                <a:gridCol w="1130787"/>
                <a:gridCol w="1146223"/>
                <a:gridCol w="1146223"/>
              </a:tblGrid>
              <a:tr h="623242">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u="none" strike="noStrike" kern="1200" dirty="0" smtClean="0">
                          <a:solidFill>
                            <a:schemeClr val="bg1"/>
                          </a:solidFill>
                          <a:effectLst/>
                          <a:latin typeface="+mn-lt"/>
                          <a:ea typeface="+mn-ea"/>
                          <a:cs typeface="+mn-cs"/>
                        </a:rPr>
                        <a:t>Annual BU Revenue Euro </a:t>
                      </a:r>
                      <a:r>
                        <a:rPr lang="en-US" sz="1200" u="none" strike="noStrike" dirty="0" smtClean="0">
                          <a:solidFill>
                            <a:schemeClr val="bg1"/>
                          </a:solidFill>
                          <a:effectLst/>
                        </a:rPr>
                        <a:t>[in M]</a:t>
                      </a:r>
                      <a:endParaRPr lang="en-US" sz="1200" b="1" i="0" u="none" strike="noStrike" dirty="0" smtClean="0">
                        <a:solidFill>
                          <a:schemeClr val="bg1"/>
                        </a:solidFill>
                        <a:effectLst/>
                        <a:latin typeface="Calibri" charset="0"/>
                      </a:endParaRPr>
                    </a:p>
                  </a:txBody>
                  <a:tcPr marL="0" marR="0" marT="0" marB="0" anchor="ctr">
                    <a:solidFill>
                      <a:srgbClr val="F19027"/>
                    </a:solidFill>
                  </a:tcPr>
                </a:tc>
                <a:tc>
                  <a:txBody>
                    <a:bodyPr/>
                    <a:lstStyle/>
                    <a:p>
                      <a:pPr algn="ctr" fontAlgn="b"/>
                      <a:r>
                        <a:rPr lang="en-US" sz="1200" u="none" strike="noStrike" dirty="0" smtClean="0">
                          <a:solidFill>
                            <a:schemeClr val="bg1"/>
                          </a:solidFill>
                          <a:effectLst/>
                        </a:rPr>
                        <a:t>Price  Euro/ Month</a:t>
                      </a:r>
                      <a:endParaRPr lang="en-US" sz="1200" b="0" i="0" u="none" strike="noStrike" dirty="0">
                        <a:solidFill>
                          <a:schemeClr val="bg1"/>
                        </a:solidFill>
                        <a:effectLst/>
                        <a:latin typeface="Calibri" charset="0"/>
                      </a:endParaRPr>
                    </a:p>
                  </a:txBody>
                  <a:tcPr marL="0" marR="0" marT="0" marB="0" anchor="ctr">
                    <a:solidFill>
                      <a:srgbClr val="F19027"/>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u="none" strike="noStrike" dirty="0" smtClean="0">
                          <a:solidFill>
                            <a:schemeClr val="bg1"/>
                          </a:solidFill>
                          <a:effectLst/>
                        </a:rPr>
                        <a:t>Price  Euro/ Annual</a:t>
                      </a:r>
                      <a:endParaRPr lang="en-US" sz="1200" b="0" i="0" u="none" strike="noStrike" dirty="0" smtClean="0">
                        <a:solidFill>
                          <a:schemeClr val="bg1"/>
                        </a:solidFill>
                        <a:effectLst/>
                        <a:latin typeface="Calibri" charset="0"/>
                      </a:endParaRPr>
                    </a:p>
                  </a:txBody>
                  <a:tcPr marL="0" marR="0" marT="0" marB="0" anchor="ctr">
                    <a:lnB w="12700" cap="flat" cmpd="sng" algn="ctr">
                      <a:solidFill>
                        <a:schemeClr val="bg1"/>
                      </a:solidFill>
                      <a:prstDash val="solid"/>
                      <a:round/>
                      <a:headEnd type="none" w="med" len="med"/>
                      <a:tailEnd type="none" w="med" len="med"/>
                    </a:lnB>
                    <a:solidFill>
                      <a:srgbClr val="F19027"/>
                    </a:solidFill>
                  </a:tcPr>
                </a:tc>
              </a:tr>
              <a:tr h="230830">
                <a:tc>
                  <a:txBody>
                    <a:bodyPr/>
                    <a:lstStyle/>
                    <a:p>
                      <a:pPr marL="0" algn="ctr" defTabSz="914400" rtl="0" eaLnBrk="1" fontAlgn="b" latinLnBrk="0" hangingPunct="1"/>
                      <a:r>
                        <a:rPr lang="is-IS" sz="1000" b="0" i="0" u="none" strike="noStrike" kern="1200" dirty="0" smtClean="0">
                          <a:solidFill>
                            <a:srgbClr val="000000"/>
                          </a:solidFill>
                          <a:effectLst/>
                          <a:latin typeface="Arial" charset="0"/>
                          <a:ea typeface="+mn-ea"/>
                          <a:cs typeface="+mn-cs"/>
                        </a:rPr>
                        <a:t>€ 500 </a:t>
                      </a:r>
                      <a:endParaRPr lang="is-IS" sz="1000" b="0" i="0" u="none" strike="noStrike" kern="1200" dirty="0">
                        <a:solidFill>
                          <a:srgbClr val="000000"/>
                        </a:solidFill>
                        <a:effectLst/>
                        <a:latin typeface="Arial" charset="0"/>
                        <a:ea typeface="+mn-ea"/>
                        <a:cs typeface="+mn-cs"/>
                      </a:endParaRPr>
                    </a:p>
                  </a:txBody>
                  <a:tcPr marL="0" marR="0" marT="0" marB="0" anchor="ctr"/>
                </a:tc>
                <a:tc>
                  <a:txBody>
                    <a:bodyPr/>
                    <a:lstStyle/>
                    <a:p>
                      <a:pPr algn="ctr" rtl="0" fontAlgn="b"/>
                      <a:r>
                        <a:rPr lang="en-US" sz="1000" b="0" i="0" u="none" strike="noStrike" dirty="0" smtClean="0">
                          <a:solidFill>
                            <a:srgbClr val="000000"/>
                          </a:solidFill>
                          <a:effectLst/>
                          <a:latin typeface="Arial" charset="0"/>
                        </a:rPr>
                        <a:t>*€</a:t>
                      </a:r>
                      <a:r>
                        <a:rPr lang="en-US" sz="1000" b="0" i="0" u="none" strike="noStrike" baseline="0" dirty="0" smtClean="0">
                          <a:solidFill>
                            <a:srgbClr val="000000"/>
                          </a:solidFill>
                          <a:effectLst/>
                          <a:latin typeface="Arial" charset="0"/>
                        </a:rPr>
                        <a:t> 605</a:t>
                      </a:r>
                      <a:endParaRPr lang="en-US" sz="1000" b="0" i="0" u="none" strike="noStrike" dirty="0">
                        <a:solidFill>
                          <a:srgbClr val="000000"/>
                        </a:solidFill>
                        <a:effectLst/>
                        <a:latin typeface="Arial" charset="0"/>
                      </a:endParaRPr>
                    </a:p>
                  </a:txBody>
                  <a:tcPr marL="12700" marR="12700" marT="12700" marB="0" anchor="b">
                    <a:lnR w="12700" cap="flat" cmpd="sng" algn="ctr">
                      <a:solidFill>
                        <a:schemeClr val="bg1"/>
                      </a:solidFill>
                      <a:prstDash val="solid"/>
                      <a:round/>
                      <a:headEnd type="none" w="med" len="med"/>
                      <a:tailEnd type="none" w="med" len="med"/>
                    </a:lnR>
                  </a:tcPr>
                </a:tc>
                <a:tc>
                  <a:txBody>
                    <a:bodyPr/>
                    <a:lstStyle/>
                    <a:p>
                      <a:pPr algn="ctr" rtl="0" fontAlgn="b"/>
                      <a:r>
                        <a:rPr lang="en-US" sz="1000" b="0" i="0" u="none" strike="noStrike" baseline="0" dirty="0" smtClean="0">
                          <a:solidFill>
                            <a:srgbClr val="000000"/>
                          </a:solidFill>
                          <a:effectLst/>
                          <a:latin typeface="Arial" charset="0"/>
                        </a:rPr>
                        <a:t>€ 7.260</a:t>
                      </a:r>
                      <a:endParaRPr lang="en-US" sz="1000" b="0" i="0" u="none" strike="noStrike" dirty="0">
                        <a:solidFill>
                          <a:srgbClr val="000000"/>
                        </a:solidFill>
                        <a:effectLst/>
                        <a:latin typeface="Arial" charset="0"/>
                      </a:endParaRPr>
                    </a:p>
                  </a:txBody>
                  <a:tcPr marL="12700" marR="12700" marT="1270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0830">
                <a:tc>
                  <a:txBody>
                    <a:bodyPr/>
                    <a:lstStyle/>
                    <a:p>
                      <a:pPr marL="0" algn="ctr" defTabSz="914400" rtl="0" eaLnBrk="1" fontAlgn="b" latinLnBrk="0" hangingPunct="1"/>
                      <a:r>
                        <a:rPr lang="en-US" sz="1000" b="0" i="0" u="none" strike="noStrike" kern="1200" dirty="0">
                          <a:solidFill>
                            <a:srgbClr val="000000"/>
                          </a:solidFill>
                          <a:effectLst/>
                          <a:latin typeface="Arial" charset="0"/>
                          <a:ea typeface="+mn-ea"/>
                          <a:cs typeface="+mn-cs"/>
                        </a:rPr>
                        <a:t> </a:t>
                      </a:r>
                      <a:r>
                        <a:rPr lang="en-US" sz="1000" b="0" i="0" u="none" strike="noStrike" kern="1200" dirty="0" smtClean="0">
                          <a:solidFill>
                            <a:srgbClr val="000000"/>
                          </a:solidFill>
                          <a:effectLst/>
                          <a:latin typeface="Arial" charset="0"/>
                          <a:ea typeface="+mn-ea"/>
                          <a:cs typeface="+mn-cs"/>
                        </a:rPr>
                        <a:t>€</a:t>
                      </a:r>
                      <a:r>
                        <a:rPr lang="en-US" sz="1000" b="0" i="0" u="none" strike="noStrike" kern="1200" baseline="0" dirty="0" smtClean="0">
                          <a:solidFill>
                            <a:srgbClr val="000000"/>
                          </a:solidFill>
                          <a:effectLst/>
                          <a:latin typeface="Arial" charset="0"/>
                          <a:ea typeface="+mn-ea"/>
                          <a:cs typeface="+mn-cs"/>
                        </a:rPr>
                        <a:t> </a:t>
                      </a:r>
                      <a:r>
                        <a:rPr lang="en-US" sz="1000" b="0" i="0" u="none" strike="noStrike" kern="1200" dirty="0" smtClean="0">
                          <a:solidFill>
                            <a:srgbClr val="000000"/>
                          </a:solidFill>
                          <a:effectLst/>
                          <a:latin typeface="Arial" charset="0"/>
                          <a:ea typeface="+mn-ea"/>
                          <a:cs typeface="+mn-cs"/>
                        </a:rPr>
                        <a:t>1,001 </a:t>
                      </a:r>
                      <a:endParaRPr lang="en-US" sz="1000" b="0" i="0" u="none" strike="noStrike" kern="1200" dirty="0">
                        <a:solidFill>
                          <a:srgbClr val="000000"/>
                        </a:solidFill>
                        <a:effectLst/>
                        <a:latin typeface="Arial" charset="0"/>
                        <a:ea typeface="+mn-ea"/>
                        <a:cs typeface="+mn-cs"/>
                      </a:endParaRP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lnR w="12700" cap="flat" cmpd="sng" algn="ctr">
                      <a:solidFill>
                        <a:schemeClr val="bg1"/>
                      </a:solidFill>
                      <a:prstDash val="solid"/>
                      <a:round/>
                      <a:headEnd type="none" w="med" len="med"/>
                      <a:tailEnd type="none" w="med" len="med"/>
                    </a:lnR>
                  </a:tcP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0830">
                <a:tc>
                  <a:txBody>
                    <a:bodyPr/>
                    <a:lstStyle/>
                    <a:p>
                      <a:pPr marL="0" algn="ctr" defTabSz="914400" rtl="0" eaLnBrk="1" fontAlgn="b" latinLnBrk="0" hangingPunct="1"/>
                      <a:r>
                        <a:rPr lang="is-IS" sz="1000" b="0" i="0" u="none" strike="noStrike" kern="1200" dirty="0" smtClean="0">
                          <a:solidFill>
                            <a:srgbClr val="000000"/>
                          </a:solidFill>
                          <a:effectLst/>
                          <a:latin typeface="Arial" charset="0"/>
                          <a:ea typeface="+mn-ea"/>
                          <a:cs typeface="+mn-cs"/>
                        </a:rPr>
                        <a:t>€ </a:t>
                      </a:r>
                      <a:r>
                        <a:rPr lang="is-IS" sz="1000" b="0" i="0" u="none" strike="noStrike" kern="1200" dirty="0">
                          <a:solidFill>
                            <a:srgbClr val="000000"/>
                          </a:solidFill>
                          <a:effectLst/>
                          <a:latin typeface="Arial" charset="0"/>
                          <a:ea typeface="+mn-ea"/>
                          <a:cs typeface="+mn-cs"/>
                        </a:rPr>
                        <a:t>2,501 </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lnR w="12700" cap="flat" cmpd="sng" algn="ctr">
                      <a:solidFill>
                        <a:schemeClr val="bg1"/>
                      </a:solidFill>
                      <a:prstDash val="solid"/>
                      <a:round/>
                      <a:headEnd type="none" w="med" len="med"/>
                      <a:tailEnd type="none" w="med" len="med"/>
                    </a:lnR>
                  </a:tcP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0830">
                <a:tc>
                  <a:txBody>
                    <a:bodyPr/>
                    <a:lstStyle/>
                    <a:p>
                      <a:pPr marL="0" algn="ctr" defTabSz="914400" rtl="0" eaLnBrk="1" fontAlgn="b" latinLnBrk="0" hangingPunct="1"/>
                      <a:r>
                        <a:rPr lang="en-US" sz="1000" b="0" i="0" u="none" strike="noStrike" kern="1200" dirty="0" smtClean="0">
                          <a:solidFill>
                            <a:srgbClr val="000000"/>
                          </a:solidFill>
                          <a:effectLst/>
                          <a:latin typeface="Arial" charset="0"/>
                          <a:ea typeface="+mn-ea"/>
                          <a:cs typeface="+mn-cs"/>
                        </a:rPr>
                        <a:t>€</a:t>
                      </a:r>
                      <a:r>
                        <a:rPr lang="en-US" sz="1000" b="0" i="0" u="none" strike="noStrike" kern="1200" baseline="0" dirty="0" smtClean="0">
                          <a:solidFill>
                            <a:srgbClr val="000000"/>
                          </a:solidFill>
                          <a:effectLst/>
                          <a:latin typeface="Arial" charset="0"/>
                          <a:ea typeface="+mn-ea"/>
                          <a:cs typeface="+mn-cs"/>
                        </a:rPr>
                        <a:t> </a:t>
                      </a:r>
                      <a:r>
                        <a:rPr lang="en-US" sz="1000" b="0" i="0" u="none" strike="noStrike" kern="1200" dirty="0" smtClean="0">
                          <a:solidFill>
                            <a:srgbClr val="000000"/>
                          </a:solidFill>
                          <a:effectLst/>
                          <a:latin typeface="Arial" charset="0"/>
                          <a:ea typeface="+mn-ea"/>
                          <a:cs typeface="+mn-cs"/>
                        </a:rPr>
                        <a:t>5,001 </a:t>
                      </a:r>
                      <a:endParaRPr lang="en-US" sz="1000" b="0" i="0" u="none" strike="noStrike" kern="1200" dirty="0">
                        <a:solidFill>
                          <a:srgbClr val="000000"/>
                        </a:solidFill>
                        <a:effectLst/>
                        <a:latin typeface="Arial" charset="0"/>
                        <a:ea typeface="+mn-ea"/>
                        <a:cs typeface="+mn-cs"/>
                      </a:endParaRP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lnR w="12700" cap="flat" cmpd="sng" algn="ctr">
                      <a:solidFill>
                        <a:schemeClr val="bg1"/>
                      </a:solidFill>
                      <a:prstDash val="solid"/>
                      <a:round/>
                      <a:headEnd type="none" w="med" len="med"/>
                      <a:tailEnd type="none" w="med" len="med"/>
                    </a:lnR>
                  </a:tcP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0830">
                <a:tc>
                  <a:txBody>
                    <a:bodyPr/>
                    <a:lstStyle/>
                    <a:p>
                      <a:pPr marL="0" algn="ctr" defTabSz="914400" rtl="0" eaLnBrk="1" fontAlgn="b" latinLnBrk="0" hangingPunct="1"/>
                      <a:r>
                        <a:rPr lang="en-US" sz="1000" b="0" i="0" u="none" strike="noStrike" kern="1200" dirty="0" smtClean="0">
                          <a:solidFill>
                            <a:srgbClr val="000000"/>
                          </a:solidFill>
                          <a:effectLst/>
                          <a:latin typeface="Arial" charset="0"/>
                          <a:ea typeface="+mn-ea"/>
                          <a:cs typeface="+mn-cs"/>
                        </a:rPr>
                        <a:t>€</a:t>
                      </a:r>
                      <a:r>
                        <a:rPr lang="en-US" sz="1000" b="0" i="0" u="none" strike="noStrike" kern="1200" baseline="0" dirty="0" smtClean="0">
                          <a:solidFill>
                            <a:srgbClr val="000000"/>
                          </a:solidFill>
                          <a:effectLst/>
                          <a:latin typeface="Arial" charset="0"/>
                          <a:ea typeface="+mn-ea"/>
                          <a:cs typeface="+mn-cs"/>
                        </a:rPr>
                        <a:t> </a:t>
                      </a:r>
                      <a:r>
                        <a:rPr lang="en-US" sz="1000" b="0" i="0" u="none" strike="noStrike" kern="1200" dirty="0" smtClean="0">
                          <a:solidFill>
                            <a:srgbClr val="000000"/>
                          </a:solidFill>
                          <a:effectLst/>
                          <a:latin typeface="Arial" charset="0"/>
                          <a:ea typeface="+mn-ea"/>
                          <a:cs typeface="+mn-cs"/>
                        </a:rPr>
                        <a:t>10,001 </a:t>
                      </a:r>
                      <a:endParaRPr lang="en-US" sz="1000" b="0" i="0" u="none" strike="noStrike" kern="1200" dirty="0">
                        <a:solidFill>
                          <a:srgbClr val="000000"/>
                        </a:solidFill>
                        <a:effectLst/>
                        <a:latin typeface="Arial" charset="0"/>
                        <a:ea typeface="+mn-ea"/>
                        <a:cs typeface="+mn-cs"/>
                      </a:endParaRP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lnR w="12700" cap="flat" cmpd="sng" algn="ctr">
                      <a:solidFill>
                        <a:schemeClr val="bg1"/>
                      </a:solidFill>
                      <a:prstDash val="solid"/>
                      <a:round/>
                      <a:headEnd type="none" w="med" len="med"/>
                      <a:tailEnd type="none" w="med" len="med"/>
                    </a:lnR>
                  </a:tcP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0830">
                <a:tc>
                  <a:txBody>
                    <a:bodyPr/>
                    <a:lstStyle/>
                    <a:p>
                      <a:pPr marL="0" algn="ctr" defTabSz="914400" rtl="0" eaLnBrk="1" fontAlgn="b" latinLnBrk="0" hangingPunct="1"/>
                      <a:r>
                        <a:rPr lang="en-US" sz="1000" b="0" i="0" u="none" strike="noStrike" kern="1200" dirty="0" smtClean="0">
                          <a:solidFill>
                            <a:srgbClr val="000000"/>
                          </a:solidFill>
                          <a:effectLst/>
                          <a:latin typeface="Arial" charset="0"/>
                          <a:ea typeface="+mn-ea"/>
                          <a:cs typeface="+mn-cs"/>
                        </a:rPr>
                        <a:t>€</a:t>
                      </a:r>
                      <a:r>
                        <a:rPr lang="en-US" sz="1000" b="0" i="0" u="none" strike="noStrike" kern="1200" baseline="0" dirty="0" smtClean="0">
                          <a:solidFill>
                            <a:srgbClr val="000000"/>
                          </a:solidFill>
                          <a:effectLst/>
                          <a:latin typeface="Arial" charset="0"/>
                          <a:ea typeface="+mn-ea"/>
                          <a:cs typeface="+mn-cs"/>
                        </a:rPr>
                        <a:t> </a:t>
                      </a:r>
                      <a:r>
                        <a:rPr lang="en-US" sz="1000" b="0" i="0" u="none" strike="noStrike" kern="1200" dirty="0" smtClean="0">
                          <a:solidFill>
                            <a:srgbClr val="000000"/>
                          </a:solidFill>
                          <a:effectLst/>
                          <a:latin typeface="Arial" charset="0"/>
                          <a:ea typeface="+mn-ea"/>
                          <a:cs typeface="+mn-cs"/>
                        </a:rPr>
                        <a:t>25,001 </a:t>
                      </a:r>
                      <a:endParaRPr lang="en-US" sz="1000" b="0" i="0" u="none" strike="noStrike" kern="1200" dirty="0">
                        <a:solidFill>
                          <a:srgbClr val="000000"/>
                        </a:solidFill>
                        <a:effectLst/>
                        <a:latin typeface="Arial" charset="0"/>
                        <a:ea typeface="+mn-ea"/>
                        <a:cs typeface="+mn-cs"/>
                      </a:endParaRP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lnR w="12700" cap="flat" cmpd="sng" algn="ctr">
                      <a:solidFill>
                        <a:schemeClr val="bg1"/>
                      </a:solidFill>
                      <a:prstDash val="solid"/>
                      <a:round/>
                      <a:headEnd type="none" w="med" len="med"/>
                      <a:tailEnd type="none" w="med" len="med"/>
                    </a:lnR>
                  </a:tcP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12" name="TextBox 11"/>
          <p:cNvSpPr txBox="1"/>
          <p:nvPr/>
        </p:nvSpPr>
        <p:spPr>
          <a:xfrm>
            <a:off x="4652963" y="3861624"/>
            <a:ext cx="1348415" cy="215444"/>
          </a:xfrm>
          <a:prstGeom prst="rect">
            <a:avLst/>
          </a:prstGeom>
          <a:noFill/>
          <a:ln w="3175">
            <a:solidFill>
              <a:schemeClr val="tx1"/>
            </a:solidFill>
          </a:ln>
        </p:spPr>
        <p:txBody>
          <a:bodyPr wrap="square" rtlCol="0">
            <a:spAutoFit/>
          </a:bodyPr>
          <a:lstStyle/>
          <a:p>
            <a:r>
              <a:rPr lang="en-US" sz="800" dirty="0" smtClean="0">
                <a:solidFill>
                  <a:srgbClr val="000000"/>
                </a:solidFill>
              </a:rPr>
              <a:t>*</a:t>
            </a:r>
            <a:r>
              <a:rPr lang="en-US" sz="800" dirty="0">
                <a:solidFill>
                  <a:srgbClr val="000000"/>
                </a:solidFill>
              </a:rPr>
              <a:t>Minimum monthly </a:t>
            </a:r>
            <a:r>
              <a:rPr lang="en-US" sz="800" dirty="0" smtClean="0">
                <a:solidFill>
                  <a:srgbClr val="000000"/>
                </a:solidFill>
              </a:rPr>
              <a:t>fee</a:t>
            </a:r>
            <a:endParaRPr lang="en-US" sz="800" dirty="0"/>
          </a:p>
        </p:txBody>
      </p:sp>
      <p:graphicFrame>
        <p:nvGraphicFramePr>
          <p:cNvPr id="10" name="Table 9"/>
          <p:cNvGraphicFramePr>
            <a:graphicFrameLocks noGrp="1"/>
          </p:cNvGraphicFramePr>
          <p:nvPr>
            <p:extLst>
              <p:ext uri="{D42A27DB-BD31-4B8C-83A1-F6EECF244321}">
                <p14:modId xmlns:p14="http://schemas.microsoft.com/office/powerpoint/2010/main" val="2129826340"/>
              </p:ext>
            </p:extLst>
          </p:nvPr>
        </p:nvGraphicFramePr>
        <p:xfrm>
          <a:off x="443882" y="1636346"/>
          <a:ext cx="3520250" cy="754380"/>
        </p:xfrm>
        <a:graphic>
          <a:graphicData uri="http://schemas.openxmlformats.org/drawingml/2006/table">
            <a:tbl>
              <a:tblPr firstRow="1" firstCol="1" bandRow="1">
                <a:tableStyleId>{5940675A-B579-460E-94D1-54222C63F5DA}</a:tableStyleId>
              </a:tblPr>
              <a:tblGrid>
                <a:gridCol w="3520250"/>
              </a:tblGrid>
              <a:tr h="0">
                <a:tc>
                  <a:txBody>
                    <a:bodyPr/>
                    <a:lstStyle/>
                    <a:p>
                      <a:pPr marL="0" marR="0">
                        <a:spcBef>
                          <a:spcPts val="0"/>
                        </a:spcBef>
                        <a:spcAft>
                          <a:spcPts val="0"/>
                        </a:spcAft>
                      </a:pPr>
                      <a:r>
                        <a:rPr lang="en-US" sz="1200" dirty="0" smtClean="0">
                          <a:solidFill>
                            <a:schemeClr val="bg1"/>
                          </a:solidFill>
                          <a:effectLst/>
                          <a:latin typeface="Arial" charset="0"/>
                          <a:ea typeface="Times New Roman" charset="0"/>
                          <a:cs typeface="Times New Roman" charset="0"/>
                        </a:rPr>
                        <a:t>Scope</a:t>
                      </a:r>
                      <a:endParaRPr lang="en-US" sz="1200" dirty="0">
                        <a:solidFill>
                          <a:schemeClr val="bg1"/>
                        </a:solidFill>
                        <a:effectLst/>
                        <a:latin typeface="Arial" charset="0"/>
                        <a:ea typeface="Times New Roman" charset="0"/>
                        <a:cs typeface="Times New Roman" charset="0"/>
                      </a:endParaRPr>
                    </a:p>
                  </a:txBody>
                  <a:tcPr marL="66675" marR="66675" marT="66675" marB="6667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9027"/>
                    </a:solidFill>
                  </a:tcPr>
                </a:tc>
              </a:tr>
              <a:tr h="172810">
                <a:tc>
                  <a:txBody>
                    <a:bodyPr/>
                    <a:lstStyle/>
                    <a:p>
                      <a:pPr marL="0" marR="0">
                        <a:spcBef>
                          <a:spcPts val="0"/>
                        </a:spcBef>
                        <a:spcAft>
                          <a:spcPts val="0"/>
                        </a:spcAft>
                      </a:pPr>
                      <a:r>
                        <a:rPr lang="en-US" sz="1000" dirty="0" smtClean="0">
                          <a:effectLst/>
                          <a:latin typeface="Arial" charset="0"/>
                          <a:ea typeface="Times New Roman" charset="0"/>
                          <a:cs typeface="Times New Roman" charset="0"/>
                        </a:rPr>
                        <a:t>Metric </a:t>
                      </a:r>
                      <a:r>
                        <a:rPr lang="en-US" sz="1000" dirty="0" smtClean="0">
                          <a:effectLst/>
                          <a:latin typeface="Arial" charset="0"/>
                          <a:ea typeface="Times New Roman" charset="0"/>
                          <a:cs typeface="Times New Roman" charset="0"/>
                        </a:rPr>
                        <a:t>for this Weather Data Package is </a:t>
                      </a:r>
                      <a:r>
                        <a:rPr lang="en-US" sz="1000" dirty="0" smtClean="0">
                          <a:effectLst/>
                          <a:latin typeface="Arial" charset="0"/>
                          <a:ea typeface="Times New Roman" charset="0"/>
                          <a:cs typeface="Times New Roman" charset="0"/>
                        </a:rPr>
                        <a:t>Revenue</a:t>
                      </a:r>
                      <a:r>
                        <a:rPr lang="en-US" sz="1000" baseline="0" dirty="0" smtClean="0">
                          <a:effectLst/>
                          <a:latin typeface="Arial" charset="0"/>
                          <a:ea typeface="Times New Roman" charset="0"/>
                          <a:cs typeface="Times New Roman" charset="0"/>
                        </a:rPr>
                        <a:t> of customer.</a:t>
                      </a:r>
                      <a:endParaRPr lang="en-US" sz="1000" dirty="0">
                        <a:effectLst/>
                        <a:latin typeface="Arial" charset="0"/>
                        <a:ea typeface="Times New Roman" charset="0"/>
                        <a:cs typeface="Times New Roman" charset="0"/>
                      </a:endParaRPr>
                    </a:p>
                  </a:txBody>
                  <a:tcPr marL="66675" marR="66675" marT="66675" marB="6667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r>
            </a:tbl>
          </a:graphicData>
        </a:graphic>
      </p:graphicFrame>
    </p:spTree>
    <p:extLst>
      <p:ext uri="{BB962C8B-B14F-4D97-AF65-F5344CB8AC3E}">
        <p14:creationId xmlns:p14="http://schemas.microsoft.com/office/powerpoint/2010/main" val="1931546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Cleaned Historical grid coverage for Belgium</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5719" t="15085" r="19728" b="19708"/>
          <a:stretch/>
        </p:blipFill>
        <p:spPr>
          <a:xfrm>
            <a:off x="3790950" y="961242"/>
            <a:ext cx="4933950" cy="3622736"/>
          </a:xfrm>
          <a:prstGeom prst="rect">
            <a:avLst/>
          </a:prstGeom>
        </p:spPr>
      </p:pic>
      <p:sp>
        <p:nvSpPr>
          <p:cNvPr id="5" name="Content Placeholder 3"/>
          <p:cNvSpPr txBox="1">
            <a:spLocks/>
          </p:cNvSpPr>
          <p:nvPr/>
        </p:nvSpPr>
        <p:spPr>
          <a:xfrm>
            <a:off x="329184" y="1186538"/>
            <a:ext cx="3080766" cy="3182112"/>
          </a:xfrm>
          <a:prstGeom prst="rect">
            <a:avLst/>
          </a:prstGeom>
        </p:spPr>
        <p:txBody>
          <a:bodyPr/>
          <a:lstStyle>
            <a:lvl1pPr marL="171450" indent="-171450" algn="l" rtl="0" eaLnBrk="1" fontAlgn="base" hangingPunct="1">
              <a:spcBef>
                <a:spcPts val="1800"/>
              </a:spcBef>
              <a:spcAft>
                <a:spcPct val="0"/>
              </a:spcAft>
              <a:buClrTx/>
              <a:buFont typeface="Wingdings" pitchFamily="2" charset="2"/>
              <a:buChar char="§"/>
              <a:defRPr sz="1800">
                <a:solidFill>
                  <a:schemeClr val="bg2"/>
                </a:solidFill>
                <a:latin typeface="+mn-lt"/>
                <a:ea typeface="MS PGothic" pitchFamily="34" charset="-128"/>
                <a:cs typeface="+mn-cs"/>
              </a:defRPr>
            </a:lvl1pPr>
            <a:lvl2pPr marL="396875" indent="-166688" algn="l" rtl="0" eaLnBrk="1" fontAlgn="base" hangingPunct="1">
              <a:spcBef>
                <a:spcPts val="300"/>
              </a:spcBef>
              <a:spcAft>
                <a:spcPct val="0"/>
              </a:spcAft>
              <a:buFont typeface="Arial" pitchFamily="34" charset="0"/>
              <a:buChar char="•"/>
              <a:defRPr sz="1600">
                <a:solidFill>
                  <a:schemeClr val="bg2"/>
                </a:solidFill>
                <a:latin typeface="+mn-lt"/>
                <a:ea typeface="MS PGothic" pitchFamily="34" charset="-128"/>
              </a:defRPr>
            </a:lvl2pPr>
            <a:lvl3pPr marL="682625" indent="-169863" algn="l" rtl="0" eaLnBrk="1" fontAlgn="base" hangingPunct="1">
              <a:spcBef>
                <a:spcPct val="0"/>
              </a:spcBef>
              <a:spcAft>
                <a:spcPct val="0"/>
              </a:spcAft>
              <a:buFont typeface="Arial" pitchFamily="34" charset="0"/>
              <a:buChar char="•"/>
              <a:defRPr sz="1600">
                <a:solidFill>
                  <a:schemeClr val="bg2"/>
                </a:solidFill>
                <a:latin typeface="+mn-lt"/>
                <a:ea typeface="MS PGothic" pitchFamily="34" charset="-128"/>
              </a:defRPr>
            </a:lvl3pPr>
            <a:lvl4pPr marL="1254125" indent="117475" algn="l" rtl="0" eaLnBrk="1" fontAlgn="base" hangingPunct="1">
              <a:spcBef>
                <a:spcPct val="20000"/>
              </a:spcBef>
              <a:spcAft>
                <a:spcPct val="0"/>
              </a:spcAft>
              <a:buClr>
                <a:schemeClr val="tx1"/>
              </a:buClr>
              <a:defRPr sz="1400">
                <a:solidFill>
                  <a:schemeClr val="tx1"/>
                </a:solidFill>
                <a:latin typeface="+mn-lt"/>
                <a:ea typeface="MS PGothic" pitchFamily="34" charset="-128"/>
              </a:defRPr>
            </a:lvl4pPr>
            <a:lvl5pPr marL="1719263" indent="-7938" algn="l" rtl="0" eaLnBrk="1" fontAlgn="base" hangingPunct="1">
              <a:spcBef>
                <a:spcPct val="20000"/>
              </a:spcBef>
              <a:spcAft>
                <a:spcPct val="0"/>
              </a:spcAft>
              <a:buClr>
                <a:schemeClr val="tx1"/>
              </a:buClr>
              <a:defRPr sz="1200">
                <a:solidFill>
                  <a:schemeClr val="tx1"/>
                </a:solidFill>
                <a:latin typeface="+mn-lt"/>
                <a:ea typeface="MS PGothic"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defRPr>
            </a:lvl6pPr>
            <a:lvl7pPr marL="2633663" indent="-7938" algn="l" rtl="0" eaLnBrk="1" fontAlgn="base" hangingPunct="1">
              <a:spcBef>
                <a:spcPct val="20000"/>
              </a:spcBef>
              <a:spcAft>
                <a:spcPct val="0"/>
              </a:spcAft>
              <a:buClr>
                <a:schemeClr val="tx1"/>
              </a:buClr>
              <a:defRPr sz="1200">
                <a:solidFill>
                  <a:schemeClr val="tx1"/>
                </a:solidFill>
                <a:latin typeface="+mn-lt"/>
              </a:defRPr>
            </a:lvl7pPr>
            <a:lvl8pPr marL="3090863" indent="-7938" algn="l" rtl="0" eaLnBrk="1" fontAlgn="base" hangingPunct="1">
              <a:spcBef>
                <a:spcPct val="20000"/>
              </a:spcBef>
              <a:spcAft>
                <a:spcPct val="0"/>
              </a:spcAft>
              <a:buClr>
                <a:schemeClr val="tx1"/>
              </a:buClr>
              <a:defRPr sz="1200">
                <a:solidFill>
                  <a:schemeClr val="tx1"/>
                </a:solidFill>
                <a:latin typeface="+mn-lt"/>
              </a:defRPr>
            </a:lvl8pPr>
            <a:lvl9pPr marL="3548063" indent="-7938" algn="l" rtl="0" eaLnBrk="1" fontAlgn="base" hangingPunct="1">
              <a:spcBef>
                <a:spcPct val="20000"/>
              </a:spcBef>
              <a:spcAft>
                <a:spcPct val="0"/>
              </a:spcAft>
              <a:buClr>
                <a:schemeClr val="tx1"/>
              </a:buClr>
              <a:defRPr sz="1200">
                <a:solidFill>
                  <a:schemeClr val="tx1"/>
                </a:solidFill>
                <a:latin typeface="+mn-lt"/>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1400" kern="0" smtClean="0"/>
              <a:t>Overview of 30km grid points for Belgium</a:t>
            </a:r>
            <a:endParaRPr lang="en-US" sz="1400" kern="0" dirty="0"/>
          </a:p>
        </p:txBody>
      </p:sp>
    </p:spTree>
    <p:extLst>
      <p:ext uri="{BB962C8B-B14F-4D97-AF65-F5344CB8AC3E}">
        <p14:creationId xmlns:p14="http://schemas.microsoft.com/office/powerpoint/2010/main" val="1603393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Cleaned Historical </a:t>
            </a:r>
            <a:r>
              <a:rPr lang="mr-IN" dirty="0" smtClean="0"/>
              <a:t>–</a:t>
            </a:r>
            <a:r>
              <a:rPr lang="en-US" dirty="0" smtClean="0"/>
              <a:t> available fields</a:t>
            </a:r>
            <a:endParaRPr lang="en-US" dirty="0"/>
          </a:p>
        </p:txBody>
      </p:sp>
      <p:graphicFrame>
        <p:nvGraphicFramePr>
          <p:cNvPr id="6" name="Content Placeholder 5"/>
          <p:cNvGraphicFramePr>
            <a:graphicFrameLocks noGrp="1"/>
          </p:cNvGraphicFramePr>
          <p:nvPr>
            <p:ph idx="1"/>
            <p:extLst/>
          </p:nvPr>
        </p:nvGraphicFramePr>
        <p:xfrm>
          <a:off x="432000" y="885813"/>
          <a:ext cx="8363553" cy="4095569"/>
        </p:xfrm>
        <a:graphic>
          <a:graphicData uri="http://schemas.openxmlformats.org/drawingml/2006/table">
            <a:tbl>
              <a:tblPr firstRow="1" firstCol="1" lastRow="1" lastCol="1" bandRow="1" bandCol="1">
                <a:tableStyleId>{5C22544A-7EE6-4342-B048-85BDC9FD1C3A}</a:tableStyleId>
              </a:tblPr>
              <a:tblGrid>
                <a:gridCol w="3698850"/>
                <a:gridCol w="4664703"/>
              </a:tblGrid>
              <a:tr h="117887">
                <a:tc>
                  <a:txBody>
                    <a:bodyPr/>
                    <a:lstStyle/>
                    <a:p>
                      <a:pPr marL="1040130" marR="1042035" algn="l">
                        <a:spcBef>
                          <a:spcPts val="170"/>
                        </a:spcBef>
                        <a:spcAft>
                          <a:spcPts val="0"/>
                        </a:spcAft>
                      </a:pPr>
                      <a:r>
                        <a:rPr lang="en-US" sz="700" b="0" spc="-5" dirty="0">
                          <a:effectLst/>
                        </a:rPr>
                        <a:t>N</a:t>
                      </a:r>
                      <a:r>
                        <a:rPr lang="en-US" sz="700" b="0" dirty="0">
                          <a:effectLst/>
                        </a:rPr>
                        <a:t>ame</a:t>
                      </a:r>
                      <a:endParaRPr lang="en-GB" sz="700" b="0" dirty="0">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36650" marR="1137285" algn="l">
                        <a:spcBef>
                          <a:spcPts val="170"/>
                        </a:spcBef>
                        <a:spcAft>
                          <a:spcPts val="0"/>
                        </a:spcAft>
                      </a:pPr>
                      <a:r>
                        <a:rPr lang="en-US" sz="700" b="0" spc="-5" dirty="0">
                          <a:effectLst/>
                        </a:rPr>
                        <a:t>D</a:t>
                      </a:r>
                      <a:r>
                        <a:rPr lang="en-US" sz="700" b="0" dirty="0">
                          <a:effectLst/>
                        </a:rPr>
                        <a:t>escr</a:t>
                      </a:r>
                      <a:r>
                        <a:rPr lang="en-US" sz="700" b="0" spc="10" dirty="0">
                          <a:effectLst/>
                        </a:rPr>
                        <a:t>i</a:t>
                      </a:r>
                      <a:r>
                        <a:rPr lang="en-US" sz="700" b="0" spc="-5" dirty="0">
                          <a:effectLst/>
                        </a:rPr>
                        <a:t>p</a:t>
                      </a:r>
                      <a:r>
                        <a:rPr lang="en-US" sz="700" b="0" spc="-10" dirty="0">
                          <a:effectLst/>
                        </a:rPr>
                        <a:t>t</a:t>
                      </a:r>
                      <a:r>
                        <a:rPr lang="en-US" sz="700" b="0" spc="5" dirty="0">
                          <a:effectLst/>
                        </a:rPr>
                        <a:t>i</a:t>
                      </a:r>
                      <a:r>
                        <a:rPr lang="en-US" sz="700" b="0" spc="-5" dirty="0">
                          <a:effectLst/>
                        </a:rPr>
                        <a:t>o</a:t>
                      </a:r>
                      <a:r>
                        <a:rPr lang="en-US" sz="700" b="0" dirty="0">
                          <a:effectLst/>
                        </a:rPr>
                        <a:t>n</a:t>
                      </a:r>
                      <a:endParaRPr lang="en-GB" sz="700" b="0" dirty="0">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36852">
                <a:tc>
                  <a:txBody>
                    <a:bodyPr/>
                    <a:lstStyle/>
                    <a:p>
                      <a:pPr marL="1113790" marR="1116330" algn="l">
                        <a:spcBef>
                          <a:spcPts val="185"/>
                        </a:spcBef>
                        <a:spcAft>
                          <a:spcPts val="0"/>
                        </a:spcAft>
                      </a:pPr>
                      <a:r>
                        <a:rPr lang="en-US" sz="700" b="0" spc="-5" dirty="0" err="1">
                          <a:solidFill>
                            <a:schemeClr val="tx1"/>
                          </a:solidFill>
                          <a:effectLst/>
                        </a:rPr>
                        <a:t>S</a:t>
                      </a:r>
                      <a:r>
                        <a:rPr lang="en-US" sz="700" b="0" dirty="0" err="1">
                          <a:solidFill>
                            <a:schemeClr val="tx1"/>
                          </a:solidFill>
                          <a:effectLst/>
                        </a:rPr>
                        <a:t>iteId</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0645" marR="84455" algn="l">
                        <a:spcBef>
                          <a:spcPts val="195"/>
                        </a:spcBef>
                        <a:spcAft>
                          <a:spcPts val="0"/>
                        </a:spcAft>
                      </a:pPr>
                      <a:r>
                        <a:rPr lang="en-US" sz="700" b="0" spc="-5" dirty="0">
                          <a:solidFill>
                            <a:schemeClr val="tx1"/>
                          </a:solidFill>
                          <a:effectLst/>
                        </a:rPr>
                        <a:t>Si</a:t>
                      </a:r>
                      <a:r>
                        <a:rPr lang="en-US" sz="700" b="0" spc="10" dirty="0">
                          <a:solidFill>
                            <a:schemeClr val="tx1"/>
                          </a:solidFill>
                          <a:effectLst/>
                        </a:rPr>
                        <a:t>t</a:t>
                      </a:r>
                      <a:r>
                        <a:rPr lang="en-US" sz="700" b="0" dirty="0">
                          <a:solidFill>
                            <a:schemeClr val="tx1"/>
                          </a:solidFill>
                          <a:effectLst/>
                        </a:rPr>
                        <a:t>e</a:t>
                      </a:r>
                      <a:r>
                        <a:rPr lang="en-US" sz="700" b="0" spc="-15" dirty="0">
                          <a:solidFill>
                            <a:schemeClr val="tx1"/>
                          </a:solidFill>
                          <a:effectLst/>
                        </a:rPr>
                        <a:t> </a:t>
                      </a:r>
                      <a:r>
                        <a:rPr lang="en-US" sz="700" b="0" dirty="0">
                          <a:solidFill>
                            <a:schemeClr val="tx1"/>
                          </a:solidFill>
                          <a:effectLst/>
                        </a:rPr>
                        <a:t>/ </a:t>
                      </a:r>
                      <a:r>
                        <a:rPr lang="en-US" sz="700" b="0" spc="-5" dirty="0">
                          <a:solidFill>
                            <a:schemeClr val="tx1"/>
                          </a:solidFill>
                          <a:effectLst/>
                        </a:rPr>
                        <a:t>l</a:t>
                      </a:r>
                      <a:r>
                        <a:rPr lang="en-US" sz="700" b="0" dirty="0">
                          <a:solidFill>
                            <a:schemeClr val="tx1"/>
                          </a:solidFill>
                          <a:effectLst/>
                        </a:rPr>
                        <a:t>o</a:t>
                      </a:r>
                      <a:r>
                        <a:rPr lang="en-US" sz="700" b="0" spc="5" dirty="0">
                          <a:solidFill>
                            <a:schemeClr val="tx1"/>
                          </a:solidFill>
                          <a:effectLst/>
                        </a:rPr>
                        <a:t>c</a:t>
                      </a:r>
                      <a:r>
                        <a:rPr lang="en-US" sz="700" b="0" dirty="0">
                          <a:solidFill>
                            <a:schemeClr val="tx1"/>
                          </a:solidFill>
                          <a:effectLst/>
                        </a:rPr>
                        <a:t>a</a:t>
                      </a:r>
                      <a:r>
                        <a:rPr lang="en-US" sz="700" b="0" spc="10" dirty="0">
                          <a:solidFill>
                            <a:schemeClr val="tx1"/>
                          </a:solidFill>
                          <a:effectLst/>
                        </a:rPr>
                        <a:t>t</a:t>
                      </a:r>
                      <a:r>
                        <a:rPr lang="en-US" sz="700" b="0" spc="-5" dirty="0">
                          <a:solidFill>
                            <a:schemeClr val="tx1"/>
                          </a:solidFill>
                          <a:effectLst/>
                        </a:rPr>
                        <a:t>i</a:t>
                      </a:r>
                      <a:r>
                        <a:rPr lang="en-US" sz="700" b="0" dirty="0">
                          <a:solidFill>
                            <a:schemeClr val="tx1"/>
                          </a:solidFill>
                          <a:effectLst/>
                        </a:rPr>
                        <a:t>on</a:t>
                      </a:r>
                      <a:r>
                        <a:rPr lang="en-US" sz="700" b="0" spc="-30" dirty="0">
                          <a:solidFill>
                            <a:schemeClr val="tx1"/>
                          </a:solidFill>
                          <a:effectLst/>
                        </a:rPr>
                        <a:t> </a:t>
                      </a:r>
                      <a:r>
                        <a:rPr lang="en-US" sz="700" b="0" spc="-5" dirty="0">
                          <a:solidFill>
                            <a:schemeClr val="tx1"/>
                          </a:solidFill>
                          <a:effectLst/>
                        </a:rPr>
                        <a:t>i</a:t>
                      </a:r>
                      <a:r>
                        <a:rPr lang="en-US" sz="700" b="0" spc="10" dirty="0">
                          <a:solidFill>
                            <a:schemeClr val="tx1"/>
                          </a:solidFill>
                          <a:effectLst/>
                        </a:rPr>
                        <a:t>d</a:t>
                      </a:r>
                      <a:r>
                        <a:rPr lang="en-US" sz="700" b="0" dirty="0">
                          <a:solidFill>
                            <a:schemeClr val="tx1"/>
                          </a:solidFill>
                          <a:effectLst/>
                        </a:rPr>
                        <a:t>e</a:t>
                      </a:r>
                      <a:r>
                        <a:rPr lang="en-US" sz="700" b="0" spc="-5" dirty="0">
                          <a:solidFill>
                            <a:schemeClr val="tx1"/>
                          </a:solidFill>
                          <a:effectLst/>
                        </a:rPr>
                        <a:t>n</a:t>
                      </a:r>
                      <a:r>
                        <a:rPr lang="en-US" sz="700" b="0" spc="10" dirty="0">
                          <a:solidFill>
                            <a:schemeClr val="tx1"/>
                          </a:solidFill>
                          <a:effectLst/>
                        </a:rPr>
                        <a:t>t</a:t>
                      </a:r>
                      <a:r>
                        <a:rPr lang="en-US" sz="700" b="0" spc="-5" dirty="0">
                          <a:solidFill>
                            <a:schemeClr val="tx1"/>
                          </a:solidFill>
                          <a:effectLst/>
                        </a:rPr>
                        <a:t>i</a:t>
                      </a:r>
                      <a:r>
                        <a:rPr lang="en-US" sz="700" b="0" spc="10" dirty="0">
                          <a:solidFill>
                            <a:schemeClr val="tx1"/>
                          </a:solidFill>
                          <a:effectLst/>
                        </a:rPr>
                        <a:t>f</a:t>
                      </a:r>
                      <a:r>
                        <a:rPr lang="en-US" sz="700" b="0" spc="-5" dirty="0">
                          <a:solidFill>
                            <a:schemeClr val="tx1"/>
                          </a:solidFill>
                          <a:effectLst/>
                        </a:rPr>
                        <a:t>i</a:t>
                      </a:r>
                      <a:r>
                        <a:rPr lang="en-US" sz="700" b="0" dirty="0">
                          <a:solidFill>
                            <a:schemeClr val="tx1"/>
                          </a:solidFill>
                          <a:effectLst/>
                        </a:rPr>
                        <a:t>er</a:t>
                      </a:r>
                      <a:r>
                        <a:rPr lang="en-US" sz="700" b="0" spc="-40" dirty="0">
                          <a:solidFill>
                            <a:schemeClr val="tx1"/>
                          </a:solidFill>
                          <a:effectLst/>
                        </a:rPr>
                        <a:t> </a:t>
                      </a:r>
                      <a:r>
                        <a:rPr lang="en-US" sz="700" b="0" spc="5" dirty="0">
                          <a:solidFill>
                            <a:schemeClr val="tx1"/>
                          </a:solidFill>
                          <a:effectLst/>
                        </a:rPr>
                        <a:t>(</a:t>
                      </a:r>
                      <a:r>
                        <a:rPr lang="en-US" sz="700" b="0" dirty="0">
                          <a:solidFill>
                            <a:schemeClr val="tx1"/>
                          </a:solidFill>
                          <a:effectLst/>
                        </a:rPr>
                        <a:t>e</a:t>
                      </a:r>
                      <a:r>
                        <a:rPr lang="en-US" sz="700" b="0" spc="-5" dirty="0">
                          <a:solidFill>
                            <a:schemeClr val="tx1"/>
                          </a:solidFill>
                          <a:effectLst/>
                        </a:rPr>
                        <a:t>i</a:t>
                      </a:r>
                      <a:r>
                        <a:rPr lang="en-US" sz="700" b="0" spc="10" dirty="0">
                          <a:solidFill>
                            <a:schemeClr val="tx1"/>
                          </a:solidFill>
                          <a:effectLst/>
                        </a:rPr>
                        <a:t>t</a:t>
                      </a:r>
                      <a:r>
                        <a:rPr lang="en-US" sz="700" b="0" dirty="0">
                          <a:solidFill>
                            <a:schemeClr val="tx1"/>
                          </a:solidFill>
                          <a:effectLst/>
                        </a:rPr>
                        <a:t>h</a:t>
                      </a:r>
                      <a:r>
                        <a:rPr lang="en-US" sz="700" b="0" spc="-5" dirty="0">
                          <a:solidFill>
                            <a:schemeClr val="tx1"/>
                          </a:solidFill>
                          <a:effectLst/>
                        </a:rPr>
                        <a:t>e</a:t>
                      </a:r>
                      <a:r>
                        <a:rPr lang="en-US" sz="700" b="0" dirty="0">
                          <a:solidFill>
                            <a:schemeClr val="tx1"/>
                          </a:solidFill>
                          <a:effectLst/>
                        </a:rPr>
                        <a:t>r</a:t>
                      </a:r>
                      <a:r>
                        <a:rPr lang="en-US" sz="700" b="0" spc="-25" dirty="0">
                          <a:solidFill>
                            <a:schemeClr val="tx1"/>
                          </a:solidFill>
                          <a:effectLst/>
                        </a:rPr>
                        <a:t> </a:t>
                      </a:r>
                      <a:r>
                        <a:rPr lang="en-US" sz="700" b="0" spc="-15" dirty="0">
                          <a:solidFill>
                            <a:schemeClr val="tx1"/>
                          </a:solidFill>
                          <a:effectLst/>
                        </a:rPr>
                        <a:t>V</a:t>
                      </a:r>
                      <a:r>
                        <a:rPr lang="en-US" sz="700" b="0" spc="-5" dirty="0">
                          <a:solidFill>
                            <a:schemeClr val="tx1"/>
                          </a:solidFill>
                          <a:effectLst/>
                        </a:rPr>
                        <a:t>i</a:t>
                      </a:r>
                      <a:r>
                        <a:rPr lang="en-US" sz="700" b="0" spc="5" dirty="0">
                          <a:solidFill>
                            <a:schemeClr val="tx1"/>
                          </a:solidFill>
                          <a:effectLst/>
                        </a:rPr>
                        <a:t>r</a:t>
                      </a:r>
                      <a:r>
                        <a:rPr lang="en-US" sz="700" b="0" dirty="0">
                          <a:solidFill>
                            <a:schemeClr val="tx1"/>
                          </a:solidFill>
                          <a:effectLst/>
                        </a:rPr>
                        <a:t>t</a:t>
                      </a:r>
                      <a:r>
                        <a:rPr lang="en-US" sz="700" b="0" spc="10" dirty="0">
                          <a:solidFill>
                            <a:schemeClr val="tx1"/>
                          </a:solidFill>
                          <a:effectLst/>
                        </a:rPr>
                        <a:t>u</a:t>
                      </a:r>
                      <a:r>
                        <a:rPr lang="en-US" sz="700" b="0" dirty="0">
                          <a:solidFill>
                            <a:schemeClr val="tx1"/>
                          </a:solidFill>
                          <a:effectLst/>
                        </a:rPr>
                        <a:t>al</a:t>
                      </a:r>
                      <a:r>
                        <a:rPr lang="en-US" sz="700" b="0" spc="-35" dirty="0">
                          <a:solidFill>
                            <a:schemeClr val="tx1"/>
                          </a:solidFill>
                          <a:effectLst/>
                        </a:rPr>
                        <a:t> </a:t>
                      </a:r>
                      <a:r>
                        <a:rPr lang="en-US" sz="700" b="0" spc="5" dirty="0">
                          <a:solidFill>
                            <a:schemeClr val="tx1"/>
                          </a:solidFill>
                          <a:effectLst/>
                        </a:rPr>
                        <a:t>G</a:t>
                      </a:r>
                      <a:r>
                        <a:rPr lang="en-US" sz="700" b="0" spc="15" dirty="0">
                          <a:solidFill>
                            <a:schemeClr val="tx1"/>
                          </a:solidFill>
                          <a:effectLst/>
                        </a:rPr>
                        <a:t>r</a:t>
                      </a:r>
                      <a:r>
                        <a:rPr lang="en-US" sz="700" b="0" spc="-5" dirty="0">
                          <a:solidFill>
                            <a:schemeClr val="tx1"/>
                          </a:solidFill>
                          <a:effectLst/>
                        </a:rPr>
                        <a:t>i</a:t>
                      </a:r>
                      <a:r>
                        <a:rPr lang="en-US" sz="700" b="0" dirty="0">
                          <a:solidFill>
                            <a:schemeClr val="tx1"/>
                          </a:solidFill>
                          <a:effectLst/>
                        </a:rPr>
                        <a:t>d</a:t>
                      </a:r>
                      <a:r>
                        <a:rPr lang="en-US" sz="700" b="0" spc="-10" dirty="0">
                          <a:solidFill>
                            <a:schemeClr val="tx1"/>
                          </a:solidFill>
                          <a:effectLst/>
                        </a:rPr>
                        <a:t> </a:t>
                      </a:r>
                      <a:r>
                        <a:rPr lang="en-US" sz="700" b="0" spc="-5" dirty="0">
                          <a:solidFill>
                            <a:schemeClr val="tx1"/>
                          </a:solidFill>
                          <a:effectLst/>
                        </a:rPr>
                        <a:t>S</a:t>
                      </a:r>
                      <a:r>
                        <a:rPr lang="en-US" sz="700" b="0" dirty="0">
                          <a:solidFill>
                            <a:schemeClr val="tx1"/>
                          </a:solidFill>
                          <a:effectLst/>
                        </a:rPr>
                        <a:t>q</a:t>
                      </a:r>
                      <a:r>
                        <a:rPr lang="en-US" sz="700" b="0" spc="5" dirty="0">
                          <a:solidFill>
                            <a:schemeClr val="tx1"/>
                          </a:solidFill>
                          <a:effectLst/>
                        </a:rPr>
                        <a:t>u</a:t>
                      </a:r>
                      <a:r>
                        <a:rPr lang="en-US" sz="700" b="0" dirty="0">
                          <a:solidFill>
                            <a:schemeClr val="tx1"/>
                          </a:solidFill>
                          <a:effectLst/>
                        </a:rPr>
                        <a:t>are</a:t>
                      </a:r>
                      <a:r>
                        <a:rPr lang="en-US" sz="700" b="0" spc="-30" dirty="0">
                          <a:solidFill>
                            <a:schemeClr val="tx1"/>
                          </a:solidFill>
                          <a:effectLst/>
                        </a:rPr>
                        <a:t> </a:t>
                      </a:r>
                      <a:r>
                        <a:rPr lang="en-US" sz="700" b="0" dirty="0">
                          <a:solidFill>
                            <a:schemeClr val="tx1"/>
                          </a:solidFill>
                          <a:effectLst/>
                        </a:rPr>
                        <a:t>ID or</a:t>
                      </a:r>
                      <a:endParaRPr lang="en-GB" sz="700" b="0" dirty="0">
                        <a:solidFill>
                          <a:schemeClr val="tx1"/>
                        </a:solidFill>
                        <a:effectLst/>
                      </a:endParaRPr>
                    </a:p>
                    <a:p>
                      <a:pPr marL="1309370" marR="1313180" algn="l">
                        <a:lnSpc>
                          <a:spcPts val="1100"/>
                        </a:lnSpc>
                        <a:spcAft>
                          <a:spcPts val="0"/>
                        </a:spcAft>
                      </a:pPr>
                      <a:r>
                        <a:rPr lang="en-US" sz="700" b="0" dirty="0">
                          <a:solidFill>
                            <a:schemeClr val="tx1"/>
                          </a:solidFill>
                          <a:effectLst/>
                        </a:rPr>
                        <a:t>M</a:t>
                      </a:r>
                      <a:r>
                        <a:rPr lang="en-US" sz="700" b="0" spc="-5" dirty="0">
                          <a:solidFill>
                            <a:schemeClr val="tx1"/>
                          </a:solidFill>
                          <a:effectLst/>
                        </a:rPr>
                        <a:t>E</a:t>
                      </a:r>
                      <a:r>
                        <a:rPr lang="en-US" sz="700" b="0" spc="-55" dirty="0">
                          <a:solidFill>
                            <a:schemeClr val="tx1"/>
                          </a:solidFill>
                          <a:effectLst/>
                        </a:rPr>
                        <a:t>T</a:t>
                      </a:r>
                      <a:r>
                        <a:rPr lang="en-US" sz="700" b="0" spc="-5" dirty="0">
                          <a:solidFill>
                            <a:schemeClr val="tx1"/>
                          </a:solidFill>
                          <a:effectLst/>
                        </a:rPr>
                        <a:t>A</a:t>
                      </a:r>
                      <a:r>
                        <a:rPr lang="en-US" sz="700" b="0" dirty="0">
                          <a:solidFill>
                            <a:schemeClr val="tx1"/>
                          </a:solidFill>
                          <a:effectLst/>
                        </a:rPr>
                        <a:t>R</a:t>
                      </a:r>
                      <a:r>
                        <a:rPr lang="en-US" sz="700" b="0" spc="-35" dirty="0">
                          <a:solidFill>
                            <a:schemeClr val="tx1"/>
                          </a:solidFill>
                          <a:effectLst/>
                        </a:rPr>
                        <a:t> </a:t>
                      </a:r>
                      <a:r>
                        <a:rPr lang="en-US" sz="700" b="0" dirty="0">
                          <a:solidFill>
                            <a:schemeClr val="tx1"/>
                          </a:solidFill>
                          <a:effectLst/>
                        </a:rPr>
                        <a:t>ID)</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6852">
                <a:tc>
                  <a:txBody>
                    <a:bodyPr/>
                    <a:lstStyle/>
                    <a:p>
                      <a:pPr marL="958850" marR="961390" algn="l">
                        <a:spcBef>
                          <a:spcPts val="170"/>
                        </a:spcBef>
                        <a:spcAft>
                          <a:spcPts val="0"/>
                        </a:spcAft>
                      </a:pPr>
                      <a:r>
                        <a:rPr lang="en-US" sz="700" b="0" spc="5" dirty="0" err="1">
                          <a:solidFill>
                            <a:schemeClr val="tx1"/>
                          </a:solidFill>
                          <a:effectLst/>
                        </a:rPr>
                        <a:t>d</a:t>
                      </a:r>
                      <a:r>
                        <a:rPr lang="en-US" sz="700" b="0" dirty="0" err="1">
                          <a:solidFill>
                            <a:schemeClr val="tx1"/>
                          </a:solidFill>
                          <a:effectLst/>
                        </a:rPr>
                        <a:t>ateHrGmt</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7310" marR="70485" algn="l">
                        <a:spcBef>
                          <a:spcPts val="185"/>
                        </a:spcBef>
                        <a:spcAft>
                          <a:spcPts val="0"/>
                        </a:spcAft>
                      </a:pPr>
                      <a:r>
                        <a:rPr lang="en-US" sz="700" b="0" spc="5" dirty="0">
                          <a:solidFill>
                            <a:schemeClr val="tx1"/>
                          </a:solidFill>
                          <a:effectLst/>
                        </a:rPr>
                        <a:t>Gr</a:t>
                      </a:r>
                      <a:r>
                        <a:rPr lang="en-US" sz="700" b="0" dirty="0">
                          <a:solidFill>
                            <a:schemeClr val="tx1"/>
                          </a:solidFill>
                          <a:effectLst/>
                        </a:rPr>
                        <a:t>e</a:t>
                      </a:r>
                      <a:r>
                        <a:rPr lang="en-US" sz="700" b="0" spc="-5" dirty="0">
                          <a:solidFill>
                            <a:schemeClr val="tx1"/>
                          </a:solidFill>
                          <a:effectLst/>
                        </a:rPr>
                        <a:t>e</a:t>
                      </a:r>
                      <a:r>
                        <a:rPr lang="en-US" sz="700" b="0" spc="10" dirty="0">
                          <a:solidFill>
                            <a:schemeClr val="tx1"/>
                          </a:solidFill>
                          <a:effectLst/>
                        </a:rPr>
                        <a:t>n</a:t>
                      </a:r>
                      <a:r>
                        <a:rPr lang="en-US" sz="700" b="0" spc="-10" dirty="0">
                          <a:solidFill>
                            <a:schemeClr val="tx1"/>
                          </a:solidFill>
                          <a:effectLst/>
                        </a:rPr>
                        <a:t>w</a:t>
                      </a:r>
                      <a:r>
                        <a:rPr lang="en-US" sz="700" b="0" spc="-5" dirty="0">
                          <a:solidFill>
                            <a:schemeClr val="tx1"/>
                          </a:solidFill>
                          <a:effectLst/>
                        </a:rPr>
                        <a:t>i</a:t>
                      </a:r>
                      <a:r>
                        <a:rPr lang="en-US" sz="700" b="0" spc="5" dirty="0">
                          <a:solidFill>
                            <a:schemeClr val="tx1"/>
                          </a:solidFill>
                          <a:effectLst/>
                        </a:rPr>
                        <a:t>c</a:t>
                      </a:r>
                      <a:r>
                        <a:rPr lang="en-US" sz="700" b="0" dirty="0">
                          <a:solidFill>
                            <a:schemeClr val="tx1"/>
                          </a:solidFill>
                          <a:effectLst/>
                        </a:rPr>
                        <a:t>h</a:t>
                      </a:r>
                      <a:r>
                        <a:rPr lang="en-US" sz="700" b="0" spc="-40" dirty="0">
                          <a:solidFill>
                            <a:schemeClr val="tx1"/>
                          </a:solidFill>
                          <a:effectLst/>
                        </a:rPr>
                        <a:t> </a:t>
                      </a:r>
                      <a:r>
                        <a:rPr lang="en-US" sz="700" b="0" dirty="0">
                          <a:solidFill>
                            <a:schemeClr val="tx1"/>
                          </a:solidFill>
                          <a:effectLst/>
                        </a:rPr>
                        <a:t>M</a:t>
                      </a:r>
                      <a:r>
                        <a:rPr lang="en-US" sz="700" b="0" spc="5" dirty="0">
                          <a:solidFill>
                            <a:schemeClr val="tx1"/>
                          </a:solidFill>
                          <a:effectLst/>
                        </a:rPr>
                        <a:t>e</a:t>
                      </a:r>
                      <a:r>
                        <a:rPr lang="en-US" sz="700" b="0" dirty="0">
                          <a:solidFill>
                            <a:schemeClr val="tx1"/>
                          </a:solidFill>
                          <a:effectLst/>
                        </a:rPr>
                        <a:t>an</a:t>
                      </a:r>
                      <a:r>
                        <a:rPr lang="en-US" sz="700" b="0" spc="-40" dirty="0">
                          <a:solidFill>
                            <a:schemeClr val="tx1"/>
                          </a:solidFill>
                          <a:effectLst/>
                        </a:rPr>
                        <a:t> </a:t>
                      </a:r>
                      <a:r>
                        <a:rPr lang="en-US" sz="700" b="0" spc="-20" dirty="0">
                          <a:solidFill>
                            <a:schemeClr val="tx1"/>
                          </a:solidFill>
                          <a:effectLst/>
                        </a:rPr>
                        <a:t>T</a:t>
                      </a:r>
                      <a:r>
                        <a:rPr lang="en-US" sz="700" b="0" spc="-15" dirty="0">
                          <a:solidFill>
                            <a:schemeClr val="tx1"/>
                          </a:solidFill>
                          <a:effectLst/>
                        </a:rPr>
                        <a:t>i</a:t>
                      </a:r>
                      <a:r>
                        <a:rPr lang="en-US" sz="700" b="0" spc="20" dirty="0">
                          <a:solidFill>
                            <a:schemeClr val="tx1"/>
                          </a:solidFill>
                          <a:effectLst/>
                        </a:rPr>
                        <a:t>m</a:t>
                      </a:r>
                      <a:r>
                        <a:rPr lang="en-US" sz="700" b="0" dirty="0">
                          <a:solidFill>
                            <a:schemeClr val="tx1"/>
                          </a:solidFill>
                          <a:effectLst/>
                        </a:rPr>
                        <a:t>e</a:t>
                      </a:r>
                      <a:r>
                        <a:rPr lang="en-US" sz="700" b="0" spc="-20" dirty="0">
                          <a:solidFill>
                            <a:schemeClr val="tx1"/>
                          </a:solidFill>
                          <a:effectLst/>
                        </a:rPr>
                        <a:t> </a:t>
                      </a:r>
                      <a:r>
                        <a:rPr lang="en-US" sz="700" b="0" dirty="0">
                          <a:solidFill>
                            <a:schemeClr val="tx1"/>
                          </a:solidFill>
                          <a:effectLst/>
                        </a:rPr>
                        <a:t>(</a:t>
                      </a:r>
                      <a:r>
                        <a:rPr lang="en-US" sz="700" b="0" spc="5" dirty="0">
                          <a:solidFill>
                            <a:schemeClr val="tx1"/>
                          </a:solidFill>
                          <a:effectLst/>
                        </a:rPr>
                        <a:t>G</a:t>
                      </a:r>
                      <a:r>
                        <a:rPr lang="en-US" sz="700" b="0" dirty="0">
                          <a:solidFill>
                            <a:schemeClr val="tx1"/>
                          </a:solidFill>
                          <a:effectLst/>
                        </a:rPr>
                        <a:t>M</a:t>
                      </a:r>
                      <a:r>
                        <a:rPr lang="en-US" sz="700" b="0" spc="15" dirty="0">
                          <a:solidFill>
                            <a:schemeClr val="tx1"/>
                          </a:solidFill>
                          <a:effectLst/>
                        </a:rPr>
                        <a:t>T</a:t>
                      </a:r>
                      <a:r>
                        <a:rPr lang="en-US" sz="700" b="0" dirty="0">
                          <a:solidFill>
                            <a:schemeClr val="tx1"/>
                          </a:solidFill>
                          <a:effectLst/>
                        </a:rPr>
                        <a:t>)</a:t>
                      </a:r>
                      <a:r>
                        <a:rPr lang="en-US" sz="700" b="0" spc="-25" dirty="0">
                          <a:solidFill>
                            <a:schemeClr val="tx1"/>
                          </a:solidFill>
                          <a:effectLst/>
                        </a:rPr>
                        <a:t> </a:t>
                      </a:r>
                      <a:r>
                        <a:rPr lang="en-US" sz="700" b="0" dirty="0">
                          <a:solidFill>
                            <a:schemeClr val="tx1"/>
                          </a:solidFill>
                          <a:effectLst/>
                        </a:rPr>
                        <a:t>d</a:t>
                      </a:r>
                      <a:r>
                        <a:rPr lang="en-US" sz="700" b="0" spc="-5" dirty="0">
                          <a:solidFill>
                            <a:schemeClr val="tx1"/>
                          </a:solidFill>
                          <a:effectLst/>
                        </a:rPr>
                        <a:t>a</a:t>
                      </a:r>
                      <a:r>
                        <a:rPr lang="en-US" sz="700" b="0" dirty="0">
                          <a:solidFill>
                            <a:schemeClr val="tx1"/>
                          </a:solidFill>
                          <a:effectLst/>
                        </a:rPr>
                        <a:t>t</a:t>
                      </a:r>
                      <a:r>
                        <a:rPr lang="en-US" sz="700" b="0" spc="10" dirty="0">
                          <a:solidFill>
                            <a:schemeClr val="tx1"/>
                          </a:solidFill>
                          <a:effectLst/>
                        </a:rPr>
                        <a:t>e</a:t>
                      </a:r>
                      <a:r>
                        <a:rPr lang="en-US" sz="700" b="0" spc="5" dirty="0">
                          <a:solidFill>
                            <a:schemeClr val="tx1"/>
                          </a:solidFill>
                          <a:effectLst/>
                        </a:rPr>
                        <a:t>-</a:t>
                      </a:r>
                      <a:r>
                        <a:rPr lang="en-US" sz="700" b="0" dirty="0">
                          <a:solidFill>
                            <a:schemeClr val="tx1"/>
                          </a:solidFill>
                          <a:effectLst/>
                        </a:rPr>
                        <a:t>t</a:t>
                      </a:r>
                      <a:r>
                        <a:rPr lang="en-US" sz="700" b="0" spc="-5" dirty="0">
                          <a:solidFill>
                            <a:schemeClr val="tx1"/>
                          </a:solidFill>
                          <a:effectLst/>
                        </a:rPr>
                        <a:t>i</a:t>
                      </a:r>
                      <a:r>
                        <a:rPr lang="en-US" sz="700" b="0" spc="20" dirty="0">
                          <a:solidFill>
                            <a:schemeClr val="tx1"/>
                          </a:solidFill>
                          <a:effectLst/>
                        </a:rPr>
                        <a:t>m</a:t>
                      </a:r>
                      <a:r>
                        <a:rPr lang="en-US" sz="700" b="0" dirty="0">
                          <a:solidFill>
                            <a:schemeClr val="tx1"/>
                          </a:solidFill>
                          <a:effectLst/>
                        </a:rPr>
                        <a:t>e</a:t>
                      </a:r>
                      <a:r>
                        <a:rPr lang="en-US" sz="700" b="0" spc="-40" dirty="0">
                          <a:solidFill>
                            <a:schemeClr val="tx1"/>
                          </a:solidFill>
                          <a:effectLst/>
                        </a:rPr>
                        <a:t> </a:t>
                      </a:r>
                      <a:r>
                        <a:rPr lang="en-US" sz="700" b="0" dirty="0">
                          <a:solidFill>
                            <a:schemeClr val="tx1"/>
                          </a:solidFill>
                          <a:effectLst/>
                        </a:rPr>
                        <a:t>(a</a:t>
                      </a:r>
                      <a:r>
                        <a:rPr lang="en-US" sz="700" b="0" spc="-5" dirty="0">
                          <a:solidFill>
                            <a:schemeClr val="tx1"/>
                          </a:solidFill>
                          <a:effectLst/>
                        </a:rPr>
                        <a:t>l</a:t>
                      </a:r>
                      <a:r>
                        <a:rPr lang="en-US" sz="700" b="0" spc="5" dirty="0">
                          <a:solidFill>
                            <a:schemeClr val="tx1"/>
                          </a:solidFill>
                          <a:effectLst/>
                        </a:rPr>
                        <a:t>s</a:t>
                      </a:r>
                      <a:r>
                        <a:rPr lang="en-US" sz="700" b="0" dirty="0">
                          <a:solidFill>
                            <a:schemeClr val="tx1"/>
                          </a:solidFill>
                          <a:effectLst/>
                        </a:rPr>
                        <a:t>o</a:t>
                      </a:r>
                      <a:r>
                        <a:rPr lang="en-US" sz="700" b="0" spc="-20" dirty="0">
                          <a:solidFill>
                            <a:schemeClr val="tx1"/>
                          </a:solidFill>
                          <a:effectLst/>
                        </a:rPr>
                        <a:t> </a:t>
                      </a:r>
                      <a:r>
                        <a:rPr lang="en-US" sz="700" b="0" spc="15" dirty="0">
                          <a:solidFill>
                            <a:schemeClr val="tx1"/>
                          </a:solidFill>
                          <a:effectLst/>
                        </a:rPr>
                        <a:t>k</a:t>
                      </a:r>
                      <a:r>
                        <a:rPr lang="en-US" sz="700" b="0" dirty="0">
                          <a:solidFill>
                            <a:schemeClr val="tx1"/>
                          </a:solidFill>
                          <a:effectLst/>
                        </a:rPr>
                        <a:t>n</a:t>
                      </a:r>
                      <a:r>
                        <a:rPr lang="en-US" sz="700" b="0" spc="-5" dirty="0">
                          <a:solidFill>
                            <a:schemeClr val="tx1"/>
                          </a:solidFill>
                          <a:effectLst/>
                        </a:rPr>
                        <a:t>o</a:t>
                      </a:r>
                      <a:r>
                        <a:rPr lang="en-US" sz="700" b="0" spc="-10" dirty="0">
                          <a:solidFill>
                            <a:schemeClr val="tx1"/>
                          </a:solidFill>
                          <a:effectLst/>
                        </a:rPr>
                        <a:t>w</a:t>
                      </a:r>
                      <a:r>
                        <a:rPr lang="en-US" sz="700" b="0" dirty="0">
                          <a:solidFill>
                            <a:schemeClr val="tx1"/>
                          </a:solidFill>
                          <a:effectLst/>
                        </a:rPr>
                        <a:t>n</a:t>
                      </a:r>
                      <a:r>
                        <a:rPr lang="en-US" sz="700" b="0" spc="-20" dirty="0">
                          <a:solidFill>
                            <a:schemeClr val="tx1"/>
                          </a:solidFill>
                          <a:effectLst/>
                        </a:rPr>
                        <a:t> </a:t>
                      </a:r>
                      <a:r>
                        <a:rPr lang="en-US" sz="700" b="0" spc="10" dirty="0">
                          <a:solidFill>
                            <a:schemeClr val="tx1"/>
                          </a:solidFill>
                          <a:effectLst/>
                        </a:rPr>
                        <a:t>a</a:t>
                      </a:r>
                      <a:r>
                        <a:rPr lang="en-US" sz="700" b="0" dirty="0">
                          <a:solidFill>
                            <a:schemeClr val="tx1"/>
                          </a:solidFill>
                          <a:effectLst/>
                        </a:rPr>
                        <a:t>s</a:t>
                      </a:r>
                      <a:endParaRPr lang="en-GB" sz="700" b="0" dirty="0">
                        <a:solidFill>
                          <a:schemeClr val="tx1"/>
                        </a:solidFill>
                        <a:effectLst/>
                      </a:endParaRPr>
                    </a:p>
                    <a:p>
                      <a:pPr marL="1188720" marR="1188085" algn="l">
                        <a:lnSpc>
                          <a:spcPts val="1100"/>
                        </a:lnSpc>
                        <a:spcAft>
                          <a:spcPts val="0"/>
                        </a:spcAft>
                      </a:pPr>
                      <a:r>
                        <a:rPr lang="en-US" sz="700" b="0" dirty="0">
                          <a:solidFill>
                            <a:schemeClr val="tx1"/>
                          </a:solidFill>
                          <a:effectLst/>
                        </a:rPr>
                        <a:t>Un</a:t>
                      </a:r>
                      <a:r>
                        <a:rPr lang="en-US" sz="700" b="0" spc="5" dirty="0">
                          <a:solidFill>
                            <a:schemeClr val="tx1"/>
                          </a:solidFill>
                          <a:effectLst/>
                        </a:rPr>
                        <a:t>i</a:t>
                      </a:r>
                      <a:r>
                        <a:rPr lang="en-US" sz="700" b="0" spc="-5" dirty="0">
                          <a:solidFill>
                            <a:schemeClr val="tx1"/>
                          </a:solidFill>
                          <a:effectLst/>
                        </a:rPr>
                        <a:t>v</a:t>
                      </a:r>
                      <a:r>
                        <a:rPr lang="en-US" sz="700" b="0" dirty="0">
                          <a:solidFill>
                            <a:schemeClr val="tx1"/>
                          </a:solidFill>
                          <a:effectLst/>
                        </a:rPr>
                        <a:t>er</a:t>
                      </a:r>
                      <a:r>
                        <a:rPr lang="en-US" sz="700" b="0" spc="10" dirty="0">
                          <a:solidFill>
                            <a:schemeClr val="tx1"/>
                          </a:solidFill>
                          <a:effectLst/>
                        </a:rPr>
                        <a:t>s</a:t>
                      </a:r>
                      <a:r>
                        <a:rPr lang="en-US" sz="700" b="0" dirty="0">
                          <a:solidFill>
                            <a:schemeClr val="tx1"/>
                          </a:solidFill>
                          <a:effectLst/>
                        </a:rPr>
                        <a:t>al</a:t>
                      </a:r>
                      <a:r>
                        <a:rPr lang="en-US" sz="700" b="0" spc="-60" dirty="0">
                          <a:solidFill>
                            <a:schemeClr val="tx1"/>
                          </a:solidFill>
                          <a:effectLst/>
                        </a:rPr>
                        <a:t> </a:t>
                      </a:r>
                      <a:r>
                        <a:rPr lang="en-US" sz="700" b="0" spc="-20" dirty="0">
                          <a:solidFill>
                            <a:schemeClr val="tx1"/>
                          </a:solidFill>
                          <a:effectLst/>
                        </a:rPr>
                        <a:t>T</a:t>
                      </a:r>
                      <a:r>
                        <a:rPr lang="en-US" sz="700" b="0" spc="-5" dirty="0">
                          <a:solidFill>
                            <a:schemeClr val="tx1"/>
                          </a:solidFill>
                          <a:effectLst/>
                        </a:rPr>
                        <a:t>i</a:t>
                      </a:r>
                      <a:r>
                        <a:rPr lang="en-US" sz="700" b="0" spc="20" dirty="0">
                          <a:solidFill>
                            <a:schemeClr val="tx1"/>
                          </a:solidFill>
                          <a:effectLst/>
                        </a:rPr>
                        <a:t>m</a:t>
                      </a:r>
                      <a:r>
                        <a:rPr lang="en-US" sz="700" b="0" dirty="0">
                          <a:solidFill>
                            <a:schemeClr val="tx1"/>
                          </a:solidFill>
                          <a:effectLst/>
                        </a:rPr>
                        <a:t>e)</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67198">
                <a:tc>
                  <a:txBody>
                    <a:bodyPr/>
                    <a:lstStyle/>
                    <a:p>
                      <a:pPr marL="976630" marR="976630" algn="l">
                        <a:spcBef>
                          <a:spcPts val="170"/>
                        </a:spcBef>
                        <a:spcAft>
                          <a:spcPts val="0"/>
                        </a:spcAft>
                      </a:pPr>
                      <a:r>
                        <a:rPr lang="en-US" sz="700" b="0" spc="5" dirty="0" err="1">
                          <a:solidFill>
                            <a:schemeClr val="tx1"/>
                          </a:solidFill>
                          <a:effectLst/>
                        </a:rPr>
                        <a:t>d</a:t>
                      </a:r>
                      <a:r>
                        <a:rPr lang="en-US" sz="700" b="0" dirty="0" err="1">
                          <a:solidFill>
                            <a:schemeClr val="tx1"/>
                          </a:solidFill>
                          <a:effectLst/>
                        </a:rPr>
                        <a:t>ateHrL</a:t>
                      </a:r>
                      <a:r>
                        <a:rPr lang="en-US" sz="700" b="0" spc="20" dirty="0" err="1">
                          <a:solidFill>
                            <a:schemeClr val="tx1"/>
                          </a:solidFill>
                          <a:effectLst/>
                        </a:rPr>
                        <a:t>w</a:t>
                      </a:r>
                      <a:r>
                        <a:rPr lang="en-US" sz="700" b="0" dirty="0" err="1">
                          <a:solidFill>
                            <a:schemeClr val="tx1"/>
                          </a:solidFill>
                          <a:effectLst/>
                        </a:rPr>
                        <a:t>t</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256665" marR="102870" indent="-1135380" algn="l">
                        <a:spcBef>
                          <a:spcPts val="185"/>
                        </a:spcBef>
                        <a:spcAft>
                          <a:spcPts val="0"/>
                        </a:spcAft>
                      </a:pPr>
                      <a:r>
                        <a:rPr lang="en-US" sz="700" b="0" spc="-75" dirty="0">
                          <a:solidFill>
                            <a:schemeClr val="tx1"/>
                          </a:solidFill>
                          <a:effectLst/>
                        </a:rPr>
                        <a:t>V</a:t>
                      </a:r>
                      <a:r>
                        <a:rPr lang="en-US" sz="700" b="0" dirty="0">
                          <a:solidFill>
                            <a:schemeClr val="tx1"/>
                          </a:solidFill>
                          <a:effectLst/>
                        </a:rPr>
                        <a:t>a</a:t>
                      </a:r>
                      <a:r>
                        <a:rPr lang="en-US" sz="700" b="0" spc="5" dirty="0">
                          <a:solidFill>
                            <a:schemeClr val="tx1"/>
                          </a:solidFill>
                          <a:effectLst/>
                        </a:rPr>
                        <a:t>l</a:t>
                      </a:r>
                      <a:r>
                        <a:rPr lang="en-US" sz="700" b="0" spc="-5" dirty="0">
                          <a:solidFill>
                            <a:schemeClr val="tx1"/>
                          </a:solidFill>
                          <a:effectLst/>
                        </a:rPr>
                        <a:t>i</a:t>
                      </a:r>
                      <a:r>
                        <a:rPr lang="en-US" sz="700" b="0" dirty="0">
                          <a:solidFill>
                            <a:schemeClr val="tx1"/>
                          </a:solidFill>
                          <a:effectLst/>
                        </a:rPr>
                        <a:t>d</a:t>
                      </a:r>
                      <a:r>
                        <a:rPr lang="en-US" sz="700" b="0" spc="-10" dirty="0">
                          <a:solidFill>
                            <a:schemeClr val="tx1"/>
                          </a:solidFill>
                          <a:effectLst/>
                        </a:rPr>
                        <a:t> </a:t>
                      </a:r>
                      <a:r>
                        <a:rPr lang="en-US" sz="700" b="0" spc="-5" dirty="0">
                          <a:solidFill>
                            <a:schemeClr val="tx1"/>
                          </a:solidFill>
                          <a:effectLst/>
                        </a:rPr>
                        <a:t>l</a:t>
                      </a:r>
                      <a:r>
                        <a:rPr lang="en-US" sz="700" b="0" dirty="0">
                          <a:solidFill>
                            <a:schemeClr val="tx1"/>
                          </a:solidFill>
                          <a:effectLst/>
                        </a:rPr>
                        <a:t>o</a:t>
                      </a:r>
                      <a:r>
                        <a:rPr lang="en-US" sz="700" b="0" spc="5" dirty="0">
                          <a:solidFill>
                            <a:schemeClr val="tx1"/>
                          </a:solidFill>
                          <a:effectLst/>
                        </a:rPr>
                        <a:t>c</a:t>
                      </a:r>
                      <a:r>
                        <a:rPr lang="en-US" sz="700" b="0" spc="10" dirty="0">
                          <a:solidFill>
                            <a:schemeClr val="tx1"/>
                          </a:solidFill>
                          <a:effectLst/>
                        </a:rPr>
                        <a:t>a</a:t>
                      </a:r>
                      <a:r>
                        <a:rPr lang="en-US" sz="700" b="0" dirty="0">
                          <a:solidFill>
                            <a:schemeClr val="tx1"/>
                          </a:solidFill>
                          <a:effectLst/>
                        </a:rPr>
                        <a:t>l</a:t>
                      </a:r>
                      <a:r>
                        <a:rPr lang="en-US" sz="700" b="0" spc="-25" dirty="0">
                          <a:solidFill>
                            <a:schemeClr val="tx1"/>
                          </a:solidFill>
                          <a:effectLst/>
                        </a:rPr>
                        <a:t> </a:t>
                      </a:r>
                      <a:r>
                        <a:rPr lang="en-US" sz="700" b="0" spc="10" dirty="0">
                          <a:solidFill>
                            <a:schemeClr val="tx1"/>
                          </a:solidFill>
                          <a:effectLst/>
                        </a:rPr>
                        <a:t>d</a:t>
                      </a:r>
                      <a:r>
                        <a:rPr lang="en-US" sz="700" b="0" dirty="0">
                          <a:solidFill>
                            <a:schemeClr val="tx1"/>
                          </a:solidFill>
                          <a:effectLst/>
                        </a:rPr>
                        <a:t>ate</a:t>
                      </a:r>
                      <a:r>
                        <a:rPr lang="en-US" sz="700" b="0" spc="5" dirty="0">
                          <a:solidFill>
                            <a:schemeClr val="tx1"/>
                          </a:solidFill>
                          <a:effectLst/>
                        </a:rPr>
                        <a:t>-</a:t>
                      </a:r>
                      <a:r>
                        <a:rPr lang="en-US" sz="700" b="0" dirty="0">
                          <a:solidFill>
                            <a:schemeClr val="tx1"/>
                          </a:solidFill>
                          <a:effectLst/>
                        </a:rPr>
                        <a:t>t</a:t>
                      </a:r>
                      <a:r>
                        <a:rPr lang="en-US" sz="700" b="0" spc="-5" dirty="0">
                          <a:solidFill>
                            <a:schemeClr val="tx1"/>
                          </a:solidFill>
                          <a:effectLst/>
                        </a:rPr>
                        <a:t>i</a:t>
                      </a:r>
                      <a:r>
                        <a:rPr lang="en-US" sz="700" b="0" spc="20" dirty="0">
                          <a:solidFill>
                            <a:schemeClr val="tx1"/>
                          </a:solidFill>
                          <a:effectLst/>
                        </a:rPr>
                        <a:t>m</a:t>
                      </a:r>
                      <a:r>
                        <a:rPr lang="en-US" sz="700" b="0" dirty="0">
                          <a:solidFill>
                            <a:schemeClr val="tx1"/>
                          </a:solidFill>
                          <a:effectLst/>
                        </a:rPr>
                        <a:t>e</a:t>
                      </a:r>
                      <a:r>
                        <a:rPr lang="en-US" sz="700" b="0" spc="-40" dirty="0">
                          <a:solidFill>
                            <a:schemeClr val="tx1"/>
                          </a:solidFill>
                          <a:effectLst/>
                        </a:rPr>
                        <a:t> </a:t>
                      </a:r>
                      <a:r>
                        <a:rPr lang="en-US" sz="700" b="0" dirty="0">
                          <a:solidFill>
                            <a:schemeClr val="tx1"/>
                          </a:solidFill>
                          <a:effectLst/>
                        </a:rPr>
                        <a:t>(Lo</a:t>
                      </a:r>
                      <a:r>
                        <a:rPr lang="en-US" sz="700" b="0" spc="5" dirty="0">
                          <a:solidFill>
                            <a:schemeClr val="tx1"/>
                          </a:solidFill>
                          <a:effectLst/>
                        </a:rPr>
                        <a:t>c</a:t>
                      </a:r>
                      <a:r>
                        <a:rPr lang="en-US" sz="700" b="0" dirty="0">
                          <a:solidFill>
                            <a:schemeClr val="tx1"/>
                          </a:solidFill>
                          <a:effectLst/>
                        </a:rPr>
                        <a:t>al</a:t>
                      </a:r>
                      <a:r>
                        <a:rPr lang="en-US" sz="700" b="0" spc="-10" dirty="0">
                          <a:solidFill>
                            <a:schemeClr val="tx1"/>
                          </a:solidFill>
                          <a:effectLst/>
                        </a:rPr>
                        <a:t> </a:t>
                      </a:r>
                      <a:r>
                        <a:rPr lang="en-US" sz="700" b="0" dirty="0">
                          <a:solidFill>
                            <a:schemeClr val="tx1"/>
                          </a:solidFill>
                          <a:effectLst/>
                        </a:rPr>
                        <a:t>wa</a:t>
                      </a:r>
                      <a:r>
                        <a:rPr lang="en-US" sz="700" b="0" spc="5" dirty="0">
                          <a:solidFill>
                            <a:schemeClr val="tx1"/>
                          </a:solidFill>
                          <a:effectLst/>
                        </a:rPr>
                        <a:t>l</a:t>
                      </a:r>
                      <a:r>
                        <a:rPr lang="en-US" sz="700" b="0" dirty="0">
                          <a:solidFill>
                            <a:schemeClr val="tx1"/>
                          </a:solidFill>
                          <a:effectLst/>
                        </a:rPr>
                        <a:t>l</a:t>
                      </a:r>
                      <a:r>
                        <a:rPr lang="en-US" sz="700" b="0" spc="-20" dirty="0">
                          <a:solidFill>
                            <a:schemeClr val="tx1"/>
                          </a:solidFill>
                          <a:effectLst/>
                        </a:rPr>
                        <a:t> </a:t>
                      </a:r>
                      <a:r>
                        <a:rPr lang="en-US" sz="700" b="0" dirty="0">
                          <a:solidFill>
                            <a:schemeClr val="tx1"/>
                          </a:solidFill>
                          <a:effectLst/>
                        </a:rPr>
                        <a:t>t</a:t>
                      </a:r>
                      <a:r>
                        <a:rPr lang="en-US" sz="700" b="0" spc="-5" dirty="0">
                          <a:solidFill>
                            <a:schemeClr val="tx1"/>
                          </a:solidFill>
                          <a:effectLst/>
                        </a:rPr>
                        <a:t>i</a:t>
                      </a:r>
                      <a:r>
                        <a:rPr lang="en-US" sz="700" b="0" spc="20" dirty="0">
                          <a:solidFill>
                            <a:schemeClr val="tx1"/>
                          </a:solidFill>
                          <a:effectLst/>
                        </a:rPr>
                        <a:t>m</a:t>
                      </a:r>
                      <a:r>
                        <a:rPr lang="en-US" sz="700" b="0" dirty="0">
                          <a:solidFill>
                            <a:schemeClr val="tx1"/>
                          </a:solidFill>
                          <a:effectLst/>
                        </a:rPr>
                        <a:t>e</a:t>
                      </a:r>
                      <a:r>
                        <a:rPr lang="en-US" sz="700" b="0" spc="-20" dirty="0">
                          <a:solidFill>
                            <a:schemeClr val="tx1"/>
                          </a:solidFill>
                          <a:effectLst/>
                        </a:rPr>
                        <a:t> </a:t>
                      </a:r>
                      <a:r>
                        <a:rPr lang="en-US" sz="700" b="0" dirty="0">
                          <a:solidFill>
                            <a:schemeClr val="tx1"/>
                          </a:solidFill>
                          <a:effectLst/>
                        </a:rPr>
                        <a:t>{</a:t>
                      </a:r>
                      <a:r>
                        <a:rPr lang="en-US" sz="700" b="0" spc="-5" dirty="0">
                          <a:solidFill>
                            <a:schemeClr val="tx1"/>
                          </a:solidFill>
                          <a:effectLst/>
                        </a:rPr>
                        <a:t>i</a:t>
                      </a:r>
                      <a:r>
                        <a:rPr lang="en-US" sz="700" b="0" dirty="0">
                          <a:solidFill>
                            <a:schemeClr val="tx1"/>
                          </a:solidFill>
                          <a:effectLst/>
                        </a:rPr>
                        <a:t>n</a:t>
                      </a:r>
                      <a:r>
                        <a:rPr lang="en-US" sz="700" b="0" spc="5" dirty="0">
                          <a:solidFill>
                            <a:schemeClr val="tx1"/>
                          </a:solidFill>
                          <a:effectLst/>
                        </a:rPr>
                        <a:t>cl</a:t>
                      </a:r>
                      <a:r>
                        <a:rPr lang="en-US" sz="700" b="0" dirty="0">
                          <a:solidFill>
                            <a:schemeClr val="tx1"/>
                          </a:solidFill>
                          <a:effectLst/>
                        </a:rPr>
                        <a:t>u</a:t>
                      </a:r>
                      <a:r>
                        <a:rPr lang="en-US" sz="700" b="0" spc="-5" dirty="0">
                          <a:solidFill>
                            <a:schemeClr val="tx1"/>
                          </a:solidFill>
                          <a:effectLst/>
                        </a:rPr>
                        <a:t>d</a:t>
                      </a:r>
                      <a:r>
                        <a:rPr lang="en-US" sz="700" b="0" dirty="0">
                          <a:solidFill>
                            <a:schemeClr val="tx1"/>
                          </a:solidFill>
                          <a:effectLst/>
                        </a:rPr>
                        <a:t>es</a:t>
                      </a:r>
                      <a:r>
                        <a:rPr lang="en-US" sz="700" b="0" spc="-35" dirty="0">
                          <a:solidFill>
                            <a:schemeClr val="tx1"/>
                          </a:solidFill>
                          <a:effectLst/>
                        </a:rPr>
                        <a:t> </a:t>
                      </a:r>
                      <a:r>
                        <a:rPr lang="en-US" sz="700" b="0" spc="10" dirty="0">
                          <a:solidFill>
                            <a:schemeClr val="tx1"/>
                          </a:solidFill>
                          <a:effectLst/>
                        </a:rPr>
                        <a:t>da</a:t>
                      </a:r>
                      <a:r>
                        <a:rPr lang="en-US" sz="700" b="0" spc="-20" dirty="0">
                          <a:solidFill>
                            <a:schemeClr val="tx1"/>
                          </a:solidFill>
                          <a:effectLst/>
                        </a:rPr>
                        <a:t>y</a:t>
                      </a:r>
                      <a:r>
                        <a:rPr lang="en-US" sz="700" b="0" spc="5" dirty="0">
                          <a:solidFill>
                            <a:schemeClr val="tx1"/>
                          </a:solidFill>
                          <a:effectLst/>
                        </a:rPr>
                        <a:t>li</a:t>
                      </a:r>
                      <a:r>
                        <a:rPr lang="en-US" sz="700" b="0" dirty="0">
                          <a:solidFill>
                            <a:schemeClr val="tx1"/>
                          </a:solidFill>
                          <a:effectLst/>
                        </a:rPr>
                        <a:t>g</a:t>
                      </a:r>
                      <a:r>
                        <a:rPr lang="en-US" sz="700" b="0" spc="-5" dirty="0">
                          <a:solidFill>
                            <a:schemeClr val="tx1"/>
                          </a:solidFill>
                          <a:effectLst/>
                        </a:rPr>
                        <a:t>h</a:t>
                      </a:r>
                      <a:r>
                        <a:rPr lang="en-US" sz="700" b="0" dirty="0">
                          <a:solidFill>
                            <a:schemeClr val="tx1"/>
                          </a:solidFill>
                          <a:effectLst/>
                        </a:rPr>
                        <a:t>t </a:t>
                      </a:r>
                      <a:r>
                        <a:rPr lang="en-US" sz="700" b="0" spc="5" dirty="0">
                          <a:solidFill>
                            <a:schemeClr val="tx1"/>
                          </a:solidFill>
                          <a:effectLst/>
                        </a:rPr>
                        <a:t>s</a:t>
                      </a:r>
                      <a:r>
                        <a:rPr lang="en-US" sz="700" b="0" dirty="0">
                          <a:solidFill>
                            <a:schemeClr val="tx1"/>
                          </a:solidFill>
                          <a:effectLst/>
                        </a:rPr>
                        <a:t>a</a:t>
                      </a:r>
                      <a:r>
                        <a:rPr lang="en-US" sz="700" b="0" spc="-10" dirty="0">
                          <a:solidFill>
                            <a:schemeClr val="tx1"/>
                          </a:solidFill>
                          <a:effectLst/>
                        </a:rPr>
                        <a:t>v</a:t>
                      </a:r>
                      <a:r>
                        <a:rPr lang="en-US" sz="700" b="0" spc="5" dirty="0">
                          <a:solidFill>
                            <a:schemeClr val="tx1"/>
                          </a:solidFill>
                          <a:effectLst/>
                        </a:rPr>
                        <a:t>i</a:t>
                      </a:r>
                      <a:r>
                        <a:rPr lang="en-US" sz="700" b="0" dirty="0">
                          <a:solidFill>
                            <a:schemeClr val="tx1"/>
                          </a:solidFill>
                          <a:effectLst/>
                        </a:rPr>
                        <a:t>n</a:t>
                      </a:r>
                      <a:r>
                        <a:rPr lang="en-US" sz="700" b="0" spc="-5" dirty="0">
                          <a:solidFill>
                            <a:schemeClr val="tx1"/>
                          </a:solidFill>
                          <a:effectLst/>
                        </a:rPr>
                        <a:t>g</a:t>
                      </a:r>
                      <a:r>
                        <a:rPr lang="en-US" sz="700" b="0" dirty="0">
                          <a:solidFill>
                            <a:schemeClr val="tx1"/>
                          </a:solidFill>
                          <a:effectLst/>
                        </a:rPr>
                        <a:t>s</a:t>
                      </a:r>
                      <a:r>
                        <a:rPr lang="en-US" sz="700" b="0" spc="-30" dirty="0">
                          <a:solidFill>
                            <a:schemeClr val="tx1"/>
                          </a:solidFill>
                          <a:effectLst/>
                        </a:rPr>
                        <a:t> </a:t>
                      </a:r>
                      <a:r>
                        <a:rPr lang="en-US" sz="700" b="0" dirty="0">
                          <a:solidFill>
                            <a:schemeClr val="tx1"/>
                          </a:solidFill>
                          <a:effectLst/>
                        </a:rPr>
                        <a:t>t</a:t>
                      </a:r>
                      <a:r>
                        <a:rPr lang="en-US" sz="700" b="0" spc="-5" dirty="0">
                          <a:solidFill>
                            <a:schemeClr val="tx1"/>
                          </a:solidFill>
                          <a:effectLst/>
                        </a:rPr>
                        <a:t>i</a:t>
                      </a:r>
                      <a:r>
                        <a:rPr lang="en-US" sz="700" b="0" spc="20" dirty="0">
                          <a:solidFill>
                            <a:schemeClr val="tx1"/>
                          </a:solidFill>
                          <a:effectLst/>
                        </a:rPr>
                        <a:t>m</a:t>
                      </a:r>
                      <a:r>
                        <a:rPr lang="en-US" sz="700" b="0" dirty="0">
                          <a:solidFill>
                            <a:schemeClr val="tx1"/>
                          </a:solidFill>
                          <a:effectLst/>
                        </a:rPr>
                        <a:t>e})</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5170">
                <a:tc>
                  <a:txBody>
                    <a:bodyPr/>
                    <a:lstStyle/>
                    <a:p>
                      <a:pPr marL="379095" algn="l">
                        <a:spcBef>
                          <a:spcPts val="170"/>
                        </a:spcBef>
                        <a:spcAft>
                          <a:spcPts val="0"/>
                        </a:spcAft>
                      </a:pPr>
                      <a:r>
                        <a:rPr lang="en-US" sz="700" b="0" dirty="0" err="1">
                          <a:solidFill>
                            <a:schemeClr val="tx1"/>
                          </a:solidFill>
                          <a:effectLst/>
                        </a:rPr>
                        <a:t>su</a:t>
                      </a:r>
                      <a:r>
                        <a:rPr lang="en-US" sz="700" b="0" spc="-5" dirty="0" err="1">
                          <a:solidFill>
                            <a:schemeClr val="tx1"/>
                          </a:solidFill>
                          <a:effectLst/>
                        </a:rPr>
                        <a:t>r</a:t>
                      </a:r>
                      <a:r>
                        <a:rPr lang="en-US" sz="700" b="0" spc="5" dirty="0" err="1">
                          <a:solidFill>
                            <a:schemeClr val="tx1"/>
                          </a:solidFill>
                          <a:effectLst/>
                        </a:rPr>
                        <a:t>f</a:t>
                      </a:r>
                      <a:r>
                        <a:rPr lang="en-US" sz="700" b="0" dirty="0" err="1">
                          <a:solidFill>
                            <a:schemeClr val="tx1"/>
                          </a:solidFill>
                          <a:effectLst/>
                        </a:rPr>
                        <a:t>a</a:t>
                      </a:r>
                      <a:r>
                        <a:rPr lang="en-US" sz="700" b="0" spc="-5" dirty="0" err="1">
                          <a:solidFill>
                            <a:schemeClr val="tx1"/>
                          </a:solidFill>
                          <a:effectLst/>
                        </a:rPr>
                        <a:t>c</a:t>
                      </a:r>
                      <a:r>
                        <a:rPr lang="en-US" sz="700" b="0" dirty="0" err="1">
                          <a:solidFill>
                            <a:schemeClr val="tx1"/>
                          </a:solidFill>
                          <a:effectLst/>
                        </a:rPr>
                        <a:t>e</a:t>
                      </a:r>
                      <a:r>
                        <a:rPr lang="en-US" sz="700" b="0" spc="-60" dirty="0" err="1">
                          <a:solidFill>
                            <a:schemeClr val="tx1"/>
                          </a:solidFill>
                          <a:effectLst/>
                        </a:rPr>
                        <a:t>T</a:t>
                      </a:r>
                      <a:r>
                        <a:rPr lang="en-US" sz="700" b="0" dirty="0" err="1">
                          <a:solidFill>
                            <a:schemeClr val="tx1"/>
                          </a:solidFill>
                          <a:effectLst/>
                        </a:rPr>
                        <a:t>em</a:t>
                      </a:r>
                      <a:r>
                        <a:rPr lang="en-US" sz="700" b="0" spc="5" dirty="0" err="1">
                          <a:solidFill>
                            <a:schemeClr val="tx1"/>
                          </a:solidFill>
                          <a:effectLst/>
                        </a:rPr>
                        <a:t>p</a:t>
                      </a:r>
                      <a:r>
                        <a:rPr lang="en-US" sz="700" b="0" dirty="0" err="1">
                          <a:solidFill>
                            <a:schemeClr val="tx1"/>
                          </a:solidFill>
                          <a:effectLst/>
                        </a:rPr>
                        <a:t>e</a:t>
                      </a:r>
                      <a:r>
                        <a:rPr lang="en-US" sz="700" b="0" spc="5" dirty="0" err="1">
                          <a:solidFill>
                            <a:schemeClr val="tx1"/>
                          </a:solidFill>
                          <a:effectLst/>
                        </a:rPr>
                        <a:t>r</a:t>
                      </a:r>
                      <a:r>
                        <a:rPr lang="en-US" sz="700" b="0" dirty="0" err="1">
                          <a:solidFill>
                            <a:schemeClr val="tx1"/>
                          </a:solidFill>
                          <a:effectLst/>
                        </a:rPr>
                        <a:t>at</a:t>
                      </a:r>
                      <a:r>
                        <a:rPr lang="en-US" sz="700" b="0" spc="5" dirty="0" err="1">
                          <a:solidFill>
                            <a:schemeClr val="tx1"/>
                          </a:solidFill>
                          <a:effectLst/>
                        </a:rPr>
                        <a:t>u</a:t>
                      </a:r>
                      <a:r>
                        <a:rPr lang="en-US" sz="700" b="0" spc="-5" dirty="0" err="1">
                          <a:solidFill>
                            <a:schemeClr val="tx1"/>
                          </a:solidFill>
                          <a:effectLst/>
                        </a:rPr>
                        <a:t>r</a:t>
                      </a:r>
                      <a:r>
                        <a:rPr lang="en-US" sz="700" b="0" dirty="0" err="1">
                          <a:solidFill>
                            <a:schemeClr val="tx1"/>
                          </a:solidFill>
                          <a:effectLst/>
                        </a:rPr>
                        <a:t>eFa</a:t>
                      </a:r>
                      <a:r>
                        <a:rPr lang="en-US" sz="700" b="0" spc="15" dirty="0" err="1">
                          <a:solidFill>
                            <a:schemeClr val="tx1"/>
                          </a:solidFill>
                          <a:effectLst/>
                        </a:rPr>
                        <a:t>h</a:t>
                      </a:r>
                      <a:r>
                        <a:rPr lang="en-US" sz="700" b="0" spc="-5" dirty="0" err="1">
                          <a:solidFill>
                            <a:schemeClr val="tx1"/>
                          </a:solidFill>
                          <a:effectLst/>
                        </a:rPr>
                        <a:t>r</a:t>
                      </a:r>
                      <a:r>
                        <a:rPr lang="en-US" sz="700" b="0" spc="10" dirty="0" err="1">
                          <a:solidFill>
                            <a:schemeClr val="tx1"/>
                          </a:solidFill>
                          <a:effectLst/>
                        </a:rPr>
                        <a:t>e</a:t>
                      </a:r>
                      <a:r>
                        <a:rPr lang="en-US" sz="700" b="0" dirty="0" err="1">
                          <a:solidFill>
                            <a:schemeClr val="tx1"/>
                          </a:solidFill>
                          <a:effectLst/>
                        </a:rPr>
                        <a:t>nheit</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3855" algn="l">
                        <a:spcBef>
                          <a:spcPts val="185"/>
                        </a:spcBef>
                        <a:spcAft>
                          <a:spcPts val="0"/>
                        </a:spcAft>
                      </a:pPr>
                      <a:r>
                        <a:rPr lang="en-US" sz="700" b="0" spc="-5">
                          <a:solidFill>
                            <a:schemeClr val="tx1"/>
                          </a:solidFill>
                          <a:effectLst/>
                        </a:rPr>
                        <a:t>S</a:t>
                      </a:r>
                      <a:r>
                        <a:rPr lang="en-US" sz="700" b="0">
                          <a:solidFill>
                            <a:schemeClr val="tx1"/>
                          </a:solidFill>
                          <a:effectLst/>
                        </a:rPr>
                        <a:t>ur</a:t>
                      </a:r>
                      <a:r>
                        <a:rPr lang="en-US" sz="700" b="0" spc="15">
                          <a:solidFill>
                            <a:schemeClr val="tx1"/>
                          </a:solidFill>
                          <a:effectLst/>
                        </a:rPr>
                        <a:t>f</a:t>
                      </a:r>
                      <a:r>
                        <a:rPr lang="en-US" sz="700" b="0">
                          <a:solidFill>
                            <a:schemeClr val="tx1"/>
                          </a:solidFill>
                          <a:effectLst/>
                        </a:rPr>
                        <a:t>a</a:t>
                      </a:r>
                      <a:r>
                        <a:rPr lang="en-US" sz="700" b="0" spc="5">
                          <a:solidFill>
                            <a:schemeClr val="tx1"/>
                          </a:solidFill>
                          <a:effectLst/>
                        </a:rPr>
                        <a:t>c</a:t>
                      </a:r>
                      <a:r>
                        <a:rPr lang="en-US" sz="700" b="0">
                          <a:solidFill>
                            <a:schemeClr val="tx1"/>
                          </a:solidFill>
                          <a:effectLst/>
                        </a:rPr>
                        <a:t>e</a:t>
                      </a:r>
                      <a:r>
                        <a:rPr lang="en-US" sz="700" b="0" spc="-35">
                          <a:solidFill>
                            <a:schemeClr val="tx1"/>
                          </a:solidFill>
                          <a:effectLst/>
                        </a:rPr>
                        <a:t> </a:t>
                      </a:r>
                      <a:r>
                        <a:rPr lang="en-US" sz="700" b="0" spc="-5">
                          <a:solidFill>
                            <a:schemeClr val="tx1"/>
                          </a:solidFill>
                          <a:effectLst/>
                        </a:rPr>
                        <a:t>ai</a:t>
                      </a:r>
                      <a:r>
                        <a:rPr lang="en-US" sz="700" b="0">
                          <a:solidFill>
                            <a:schemeClr val="tx1"/>
                          </a:solidFill>
                          <a:effectLst/>
                        </a:rPr>
                        <a:t>r</a:t>
                      </a:r>
                      <a:r>
                        <a:rPr lang="en-US" sz="700" b="0" spc="-5">
                          <a:solidFill>
                            <a:schemeClr val="tx1"/>
                          </a:solidFill>
                          <a:effectLst/>
                        </a:rPr>
                        <a:t> </a:t>
                      </a:r>
                      <a:r>
                        <a:rPr lang="en-US" sz="700" b="0">
                          <a:solidFill>
                            <a:schemeClr val="tx1"/>
                          </a:solidFill>
                          <a:effectLst/>
                        </a:rPr>
                        <a:t>(d</a:t>
                      </a:r>
                      <a:r>
                        <a:rPr lang="en-US" sz="700" b="0" spc="25">
                          <a:solidFill>
                            <a:schemeClr val="tx1"/>
                          </a:solidFill>
                          <a:effectLst/>
                        </a:rPr>
                        <a:t>r</a:t>
                      </a:r>
                      <a:r>
                        <a:rPr lang="en-US" sz="700" b="0">
                          <a:solidFill>
                            <a:schemeClr val="tx1"/>
                          </a:solidFill>
                          <a:effectLst/>
                        </a:rPr>
                        <a:t>y</a:t>
                      </a:r>
                      <a:r>
                        <a:rPr lang="en-US" sz="700" b="0" spc="-35">
                          <a:solidFill>
                            <a:schemeClr val="tx1"/>
                          </a:solidFill>
                          <a:effectLst/>
                        </a:rPr>
                        <a:t> </a:t>
                      </a:r>
                      <a:r>
                        <a:rPr lang="en-US" sz="700" b="0" spc="10">
                          <a:solidFill>
                            <a:schemeClr val="tx1"/>
                          </a:solidFill>
                          <a:effectLst/>
                        </a:rPr>
                        <a:t>b</a:t>
                      </a:r>
                      <a:r>
                        <a:rPr lang="en-US" sz="700" b="0">
                          <a:solidFill>
                            <a:schemeClr val="tx1"/>
                          </a:solidFill>
                          <a:effectLst/>
                        </a:rPr>
                        <a:t>u</a:t>
                      </a:r>
                      <a:r>
                        <a:rPr lang="en-US" sz="700" b="0" spc="-5">
                          <a:solidFill>
                            <a:schemeClr val="tx1"/>
                          </a:solidFill>
                          <a:effectLst/>
                        </a:rPr>
                        <a:t>l</a:t>
                      </a:r>
                      <a:r>
                        <a:rPr lang="en-US" sz="700" b="0">
                          <a:solidFill>
                            <a:schemeClr val="tx1"/>
                          </a:solidFill>
                          <a:effectLst/>
                        </a:rPr>
                        <a:t>b)</a:t>
                      </a:r>
                      <a:r>
                        <a:rPr lang="en-US" sz="700" b="0" spc="-20">
                          <a:solidFill>
                            <a:schemeClr val="tx1"/>
                          </a:solidFill>
                          <a:effectLst/>
                        </a:rPr>
                        <a:t> </a:t>
                      </a:r>
                      <a:r>
                        <a:rPr lang="en-US" sz="700" b="0" spc="10">
                          <a:solidFill>
                            <a:schemeClr val="tx1"/>
                          </a:solidFill>
                          <a:effectLst/>
                        </a:rPr>
                        <a:t>t</a:t>
                      </a:r>
                      <a:r>
                        <a:rPr lang="en-US" sz="700" b="0">
                          <a:solidFill>
                            <a:schemeClr val="tx1"/>
                          </a:solidFill>
                          <a:effectLst/>
                        </a:rPr>
                        <a:t>e</a:t>
                      </a:r>
                      <a:r>
                        <a:rPr lang="en-US" sz="700" b="0" spc="20">
                          <a:solidFill>
                            <a:schemeClr val="tx1"/>
                          </a:solidFill>
                          <a:effectLst/>
                        </a:rPr>
                        <a:t>m</a:t>
                      </a:r>
                      <a:r>
                        <a:rPr lang="en-US" sz="700" b="0">
                          <a:solidFill>
                            <a:schemeClr val="tx1"/>
                          </a:solidFill>
                          <a:effectLst/>
                        </a:rPr>
                        <a:t>p</a:t>
                      </a:r>
                      <a:r>
                        <a:rPr lang="en-US" sz="700" b="0" spc="-5">
                          <a:solidFill>
                            <a:schemeClr val="tx1"/>
                          </a:solidFill>
                          <a:effectLst/>
                        </a:rPr>
                        <a:t>e</a:t>
                      </a:r>
                      <a:r>
                        <a:rPr lang="en-US" sz="700" b="0" spc="5">
                          <a:solidFill>
                            <a:schemeClr val="tx1"/>
                          </a:solidFill>
                          <a:effectLst/>
                        </a:rPr>
                        <a:t>r</a:t>
                      </a:r>
                      <a:r>
                        <a:rPr lang="en-US" sz="700" b="0">
                          <a:solidFill>
                            <a:schemeClr val="tx1"/>
                          </a:solidFill>
                          <a:effectLst/>
                        </a:rPr>
                        <a:t>at</a:t>
                      </a:r>
                      <a:r>
                        <a:rPr lang="en-US" sz="700" b="0" spc="-5">
                          <a:solidFill>
                            <a:schemeClr val="tx1"/>
                          </a:solidFill>
                          <a:effectLst/>
                        </a:rPr>
                        <a:t>u</a:t>
                      </a:r>
                      <a:r>
                        <a:rPr lang="en-US" sz="700" b="0" spc="5">
                          <a:solidFill>
                            <a:schemeClr val="tx1"/>
                          </a:solidFill>
                          <a:effectLst/>
                        </a:rPr>
                        <a:t>r</a:t>
                      </a:r>
                      <a:r>
                        <a:rPr lang="en-US" sz="700" b="0">
                          <a:solidFill>
                            <a:schemeClr val="tx1"/>
                          </a:solidFill>
                          <a:effectLst/>
                        </a:rPr>
                        <a:t>e</a:t>
                      </a:r>
                      <a:r>
                        <a:rPr lang="en-US" sz="700" b="0" spc="-45">
                          <a:solidFill>
                            <a:schemeClr val="tx1"/>
                          </a:solidFill>
                          <a:effectLst/>
                        </a:rPr>
                        <a:t> </a:t>
                      </a:r>
                      <a:r>
                        <a:rPr lang="en-US" sz="700" b="0">
                          <a:solidFill>
                            <a:schemeClr val="tx1"/>
                          </a:solidFill>
                          <a:effectLst/>
                        </a:rPr>
                        <a:t>at</a:t>
                      </a:r>
                      <a:r>
                        <a:rPr lang="en-US" sz="700" b="0" spc="-15">
                          <a:solidFill>
                            <a:schemeClr val="tx1"/>
                          </a:solidFill>
                          <a:effectLst/>
                        </a:rPr>
                        <a:t> </a:t>
                      </a:r>
                      <a:r>
                        <a:rPr lang="en-US" sz="700" b="0">
                          <a:solidFill>
                            <a:schemeClr val="tx1"/>
                          </a:solidFill>
                          <a:effectLst/>
                        </a:rPr>
                        <a:t>2</a:t>
                      </a:r>
                      <a:r>
                        <a:rPr lang="en-US" sz="700" b="0" spc="-5">
                          <a:solidFill>
                            <a:schemeClr val="tx1"/>
                          </a:solidFill>
                          <a:effectLst/>
                        </a:rPr>
                        <a:t> </a:t>
                      </a:r>
                      <a:r>
                        <a:rPr lang="en-US" sz="700" b="0" spc="20">
                          <a:solidFill>
                            <a:schemeClr val="tx1"/>
                          </a:solidFill>
                          <a:effectLst/>
                        </a:rPr>
                        <a:t>m</a:t>
                      </a:r>
                      <a:r>
                        <a:rPr lang="en-US" sz="700" b="0">
                          <a:solidFill>
                            <a:schemeClr val="tx1"/>
                          </a:solidFill>
                          <a:effectLst/>
                        </a:rPr>
                        <a:t>et</a:t>
                      </a:r>
                      <a:r>
                        <a:rPr lang="en-US" sz="700" b="0" spc="-5">
                          <a:solidFill>
                            <a:schemeClr val="tx1"/>
                          </a:solidFill>
                          <a:effectLst/>
                        </a:rPr>
                        <a:t>e</a:t>
                      </a:r>
                      <a:r>
                        <a:rPr lang="en-US" sz="700" b="0" spc="5">
                          <a:solidFill>
                            <a:schemeClr val="tx1"/>
                          </a:solidFill>
                          <a:effectLst/>
                        </a:rPr>
                        <a:t>r</a:t>
                      </a:r>
                      <a:r>
                        <a:rPr lang="en-US" sz="700" b="0">
                          <a:solidFill>
                            <a:schemeClr val="tx1"/>
                          </a:solidFill>
                          <a:effectLst/>
                        </a:rPr>
                        <a:t>s</a:t>
                      </a:r>
                      <a:endParaRPr lang="en-GB" sz="700" b="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56262">
                <a:tc>
                  <a:txBody>
                    <a:bodyPr/>
                    <a:lstStyle/>
                    <a:p>
                      <a:pPr marL="92075" algn="l">
                        <a:spcBef>
                          <a:spcPts val="170"/>
                        </a:spcBef>
                        <a:spcAft>
                          <a:spcPts val="0"/>
                        </a:spcAft>
                      </a:pPr>
                      <a:r>
                        <a:rPr lang="en-US" sz="700" b="0" dirty="0" err="1">
                          <a:solidFill>
                            <a:schemeClr val="tx1"/>
                          </a:solidFill>
                          <a:effectLst/>
                        </a:rPr>
                        <a:t>surfac</a:t>
                      </a:r>
                      <a:r>
                        <a:rPr lang="en-US" sz="700" b="0" spc="10" dirty="0" err="1">
                          <a:solidFill>
                            <a:schemeClr val="tx1"/>
                          </a:solidFill>
                          <a:effectLst/>
                        </a:rPr>
                        <a:t>e</a:t>
                      </a:r>
                      <a:r>
                        <a:rPr lang="en-US" sz="700" b="0" dirty="0" err="1">
                          <a:solidFill>
                            <a:schemeClr val="tx1"/>
                          </a:solidFill>
                          <a:effectLst/>
                        </a:rPr>
                        <a:t>De</a:t>
                      </a:r>
                      <a:r>
                        <a:rPr lang="en-US" sz="700" b="0" spc="15" dirty="0" err="1">
                          <a:solidFill>
                            <a:schemeClr val="tx1"/>
                          </a:solidFill>
                          <a:effectLst/>
                        </a:rPr>
                        <a:t>w</a:t>
                      </a:r>
                      <a:r>
                        <a:rPr lang="en-US" sz="700" b="0" dirty="0" err="1">
                          <a:solidFill>
                            <a:schemeClr val="tx1"/>
                          </a:solidFill>
                          <a:effectLst/>
                        </a:rPr>
                        <a:t>poin</a:t>
                      </a:r>
                      <a:r>
                        <a:rPr lang="en-US" sz="700" b="0" spc="-5" dirty="0" err="1">
                          <a:solidFill>
                            <a:schemeClr val="tx1"/>
                          </a:solidFill>
                          <a:effectLst/>
                        </a:rPr>
                        <a:t>t</a:t>
                      </a:r>
                      <a:r>
                        <a:rPr lang="en-US" sz="700" b="0" spc="-55" dirty="0" err="1">
                          <a:solidFill>
                            <a:schemeClr val="tx1"/>
                          </a:solidFill>
                          <a:effectLst/>
                        </a:rPr>
                        <a:t>T</a:t>
                      </a:r>
                      <a:r>
                        <a:rPr lang="en-US" sz="700" b="0" dirty="0" err="1">
                          <a:solidFill>
                            <a:schemeClr val="tx1"/>
                          </a:solidFill>
                          <a:effectLst/>
                        </a:rPr>
                        <a:t>em</a:t>
                      </a:r>
                      <a:r>
                        <a:rPr lang="en-US" sz="700" b="0" spc="5" dirty="0" err="1">
                          <a:solidFill>
                            <a:schemeClr val="tx1"/>
                          </a:solidFill>
                          <a:effectLst/>
                        </a:rPr>
                        <a:t>p</a:t>
                      </a:r>
                      <a:r>
                        <a:rPr lang="en-US" sz="700" b="0" dirty="0" err="1">
                          <a:solidFill>
                            <a:schemeClr val="tx1"/>
                          </a:solidFill>
                          <a:effectLst/>
                        </a:rPr>
                        <a:t>e</a:t>
                      </a:r>
                      <a:r>
                        <a:rPr lang="en-US" sz="700" b="0" spc="-5" dirty="0" err="1">
                          <a:solidFill>
                            <a:schemeClr val="tx1"/>
                          </a:solidFill>
                          <a:effectLst/>
                        </a:rPr>
                        <a:t>r</a:t>
                      </a:r>
                      <a:r>
                        <a:rPr lang="en-US" sz="700" b="0" spc="10" dirty="0" err="1">
                          <a:solidFill>
                            <a:schemeClr val="tx1"/>
                          </a:solidFill>
                          <a:effectLst/>
                        </a:rPr>
                        <a:t>a</a:t>
                      </a:r>
                      <a:r>
                        <a:rPr lang="en-US" sz="700" b="0" spc="5" dirty="0" err="1">
                          <a:solidFill>
                            <a:schemeClr val="tx1"/>
                          </a:solidFill>
                          <a:effectLst/>
                        </a:rPr>
                        <a:t>t</a:t>
                      </a:r>
                      <a:r>
                        <a:rPr lang="en-US" sz="700" b="0" dirty="0" err="1">
                          <a:solidFill>
                            <a:schemeClr val="tx1"/>
                          </a:solidFill>
                          <a:effectLst/>
                        </a:rPr>
                        <a:t>u</a:t>
                      </a:r>
                      <a:r>
                        <a:rPr lang="en-US" sz="700" b="0" spc="-5" dirty="0" err="1">
                          <a:solidFill>
                            <a:schemeClr val="tx1"/>
                          </a:solidFill>
                          <a:effectLst/>
                        </a:rPr>
                        <a:t>r</a:t>
                      </a:r>
                      <a:r>
                        <a:rPr lang="en-US" sz="700" b="0" dirty="0" err="1">
                          <a:solidFill>
                            <a:schemeClr val="tx1"/>
                          </a:solidFill>
                          <a:effectLst/>
                        </a:rPr>
                        <a:t>eFah</a:t>
                      </a:r>
                      <a:r>
                        <a:rPr lang="en-US" sz="700" b="0" spc="-5" dirty="0" err="1">
                          <a:solidFill>
                            <a:schemeClr val="tx1"/>
                          </a:solidFill>
                          <a:effectLst/>
                        </a:rPr>
                        <a:t>r</a:t>
                      </a:r>
                      <a:r>
                        <a:rPr lang="en-US" sz="700" b="0" dirty="0" err="1">
                          <a:solidFill>
                            <a:schemeClr val="tx1"/>
                          </a:solidFill>
                          <a:effectLst/>
                        </a:rPr>
                        <a:t>en</a:t>
                      </a:r>
                      <a:r>
                        <a:rPr lang="en-US" sz="700" b="0" spc="15" dirty="0" err="1">
                          <a:solidFill>
                            <a:schemeClr val="tx1"/>
                          </a:solidFill>
                          <a:effectLst/>
                        </a:rPr>
                        <a:t>h</a:t>
                      </a:r>
                      <a:r>
                        <a:rPr lang="en-US" sz="700" b="0" dirty="0" err="1">
                          <a:solidFill>
                            <a:schemeClr val="tx1"/>
                          </a:solidFill>
                          <a:effectLst/>
                        </a:rPr>
                        <a:t>eit</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98905" marR="68580" indent="-1309370" algn="l">
                        <a:spcBef>
                          <a:spcPts val="185"/>
                        </a:spcBef>
                        <a:spcAft>
                          <a:spcPts val="0"/>
                        </a:spcAft>
                      </a:pPr>
                      <a:r>
                        <a:rPr lang="en-US" sz="700" b="0" spc="-5" dirty="0">
                          <a:solidFill>
                            <a:schemeClr val="tx1"/>
                          </a:solidFill>
                          <a:effectLst/>
                        </a:rPr>
                        <a:t>A</a:t>
                      </a:r>
                      <a:r>
                        <a:rPr lang="en-US" sz="700" b="0" dirty="0">
                          <a:solidFill>
                            <a:schemeClr val="tx1"/>
                          </a:solidFill>
                          <a:effectLst/>
                        </a:rPr>
                        <a:t>t</a:t>
                      </a:r>
                      <a:r>
                        <a:rPr lang="en-US" sz="700" b="0" spc="20" dirty="0">
                          <a:solidFill>
                            <a:schemeClr val="tx1"/>
                          </a:solidFill>
                          <a:effectLst/>
                        </a:rPr>
                        <a:t>m</a:t>
                      </a:r>
                      <a:r>
                        <a:rPr lang="en-US" sz="700" b="0" dirty="0">
                          <a:solidFill>
                            <a:schemeClr val="tx1"/>
                          </a:solidFill>
                          <a:effectLst/>
                        </a:rPr>
                        <a:t>o</a:t>
                      </a:r>
                      <a:r>
                        <a:rPr lang="en-US" sz="700" b="0" spc="5" dirty="0">
                          <a:solidFill>
                            <a:schemeClr val="tx1"/>
                          </a:solidFill>
                          <a:effectLst/>
                        </a:rPr>
                        <a:t>s</a:t>
                      </a:r>
                      <a:r>
                        <a:rPr lang="en-US" sz="700" b="0" dirty="0">
                          <a:solidFill>
                            <a:schemeClr val="tx1"/>
                          </a:solidFill>
                          <a:effectLst/>
                        </a:rPr>
                        <a:t>p</a:t>
                      </a:r>
                      <a:r>
                        <a:rPr lang="en-US" sz="700" b="0" spc="-5" dirty="0">
                          <a:solidFill>
                            <a:schemeClr val="tx1"/>
                          </a:solidFill>
                          <a:effectLst/>
                        </a:rPr>
                        <a:t>h</a:t>
                      </a:r>
                      <a:r>
                        <a:rPr lang="en-US" sz="700" b="0" dirty="0">
                          <a:solidFill>
                            <a:schemeClr val="tx1"/>
                          </a:solidFill>
                          <a:effectLst/>
                        </a:rPr>
                        <a:t>eric</a:t>
                      </a:r>
                      <a:r>
                        <a:rPr lang="en-US" sz="700" b="0" spc="-55" dirty="0">
                          <a:solidFill>
                            <a:schemeClr val="tx1"/>
                          </a:solidFill>
                          <a:effectLst/>
                        </a:rPr>
                        <a:t> </a:t>
                      </a:r>
                      <a:r>
                        <a:rPr lang="en-US" sz="700" b="0" dirty="0">
                          <a:solidFill>
                            <a:schemeClr val="tx1"/>
                          </a:solidFill>
                          <a:effectLst/>
                        </a:rPr>
                        <a:t>h</a:t>
                      </a:r>
                      <a:r>
                        <a:rPr lang="en-US" sz="700" b="0" spc="-5" dirty="0">
                          <a:solidFill>
                            <a:schemeClr val="tx1"/>
                          </a:solidFill>
                          <a:effectLst/>
                        </a:rPr>
                        <a:t>u</a:t>
                      </a:r>
                      <a:r>
                        <a:rPr lang="en-US" sz="700" b="0" spc="20" dirty="0">
                          <a:solidFill>
                            <a:schemeClr val="tx1"/>
                          </a:solidFill>
                          <a:effectLst/>
                        </a:rPr>
                        <a:t>m</a:t>
                      </a:r>
                      <a:r>
                        <a:rPr lang="en-US" sz="700" b="0" spc="-5" dirty="0">
                          <a:solidFill>
                            <a:schemeClr val="tx1"/>
                          </a:solidFill>
                          <a:effectLst/>
                        </a:rPr>
                        <a:t>i</a:t>
                      </a:r>
                      <a:r>
                        <a:rPr lang="en-US" sz="700" b="0" dirty="0">
                          <a:solidFill>
                            <a:schemeClr val="tx1"/>
                          </a:solidFill>
                          <a:effectLst/>
                        </a:rPr>
                        <a:t>d</a:t>
                      </a:r>
                      <a:r>
                        <a:rPr lang="en-US" sz="700" b="0" spc="-5" dirty="0">
                          <a:solidFill>
                            <a:schemeClr val="tx1"/>
                          </a:solidFill>
                          <a:effectLst/>
                        </a:rPr>
                        <a:t>i</a:t>
                      </a:r>
                      <a:r>
                        <a:rPr lang="en-US" sz="700" b="0" spc="20" dirty="0">
                          <a:solidFill>
                            <a:schemeClr val="tx1"/>
                          </a:solidFill>
                          <a:effectLst/>
                        </a:rPr>
                        <a:t>t</a:t>
                      </a:r>
                      <a:r>
                        <a:rPr lang="en-US" sz="700" b="0" dirty="0">
                          <a:solidFill>
                            <a:schemeClr val="tx1"/>
                          </a:solidFill>
                          <a:effectLst/>
                        </a:rPr>
                        <a:t>y</a:t>
                      </a:r>
                      <a:r>
                        <a:rPr lang="en-US" sz="700" b="0" spc="-55" dirty="0">
                          <a:solidFill>
                            <a:schemeClr val="tx1"/>
                          </a:solidFill>
                          <a:effectLst/>
                        </a:rPr>
                        <a:t> </a:t>
                      </a:r>
                      <a:r>
                        <a:rPr lang="en-US" sz="700" b="0" spc="20" dirty="0">
                          <a:solidFill>
                            <a:schemeClr val="tx1"/>
                          </a:solidFill>
                          <a:effectLst/>
                        </a:rPr>
                        <a:t>m</a:t>
                      </a:r>
                      <a:r>
                        <a:rPr lang="en-US" sz="700" b="0" dirty="0">
                          <a:solidFill>
                            <a:schemeClr val="tx1"/>
                          </a:solidFill>
                          <a:effectLst/>
                        </a:rPr>
                        <a:t>etr</a:t>
                      </a:r>
                      <a:r>
                        <a:rPr lang="en-US" sz="700" b="0" spc="-5" dirty="0">
                          <a:solidFill>
                            <a:schemeClr val="tx1"/>
                          </a:solidFill>
                          <a:effectLst/>
                        </a:rPr>
                        <a:t>i</a:t>
                      </a:r>
                      <a:r>
                        <a:rPr lang="en-US" sz="700" b="0" dirty="0">
                          <a:solidFill>
                            <a:schemeClr val="tx1"/>
                          </a:solidFill>
                          <a:effectLst/>
                        </a:rPr>
                        <a:t>c</a:t>
                      </a:r>
                      <a:r>
                        <a:rPr lang="en-US" sz="700" b="0" spc="-20" dirty="0">
                          <a:solidFill>
                            <a:schemeClr val="tx1"/>
                          </a:solidFill>
                          <a:effectLst/>
                        </a:rPr>
                        <a:t> </a:t>
                      </a:r>
                      <a:r>
                        <a:rPr lang="en-US" sz="700" b="0" dirty="0">
                          <a:solidFill>
                            <a:schemeClr val="tx1"/>
                          </a:solidFill>
                          <a:effectLst/>
                        </a:rPr>
                        <a:t>(te</a:t>
                      </a:r>
                      <a:r>
                        <a:rPr lang="en-US" sz="700" b="0" spc="20" dirty="0">
                          <a:solidFill>
                            <a:schemeClr val="tx1"/>
                          </a:solidFill>
                          <a:effectLst/>
                        </a:rPr>
                        <a:t>m</a:t>
                      </a:r>
                      <a:r>
                        <a:rPr lang="en-US" sz="700" b="0" dirty="0">
                          <a:solidFill>
                            <a:schemeClr val="tx1"/>
                          </a:solidFill>
                          <a:effectLst/>
                        </a:rPr>
                        <a:t>p</a:t>
                      </a:r>
                      <a:r>
                        <a:rPr lang="en-US" sz="700" b="0" spc="-5" dirty="0">
                          <a:solidFill>
                            <a:schemeClr val="tx1"/>
                          </a:solidFill>
                          <a:effectLst/>
                        </a:rPr>
                        <a:t>e</a:t>
                      </a:r>
                      <a:r>
                        <a:rPr lang="en-US" sz="700" b="0" spc="5" dirty="0">
                          <a:solidFill>
                            <a:schemeClr val="tx1"/>
                          </a:solidFill>
                          <a:effectLst/>
                        </a:rPr>
                        <a:t>r</a:t>
                      </a:r>
                      <a:r>
                        <a:rPr lang="en-US" sz="700" b="0" dirty="0">
                          <a:solidFill>
                            <a:schemeClr val="tx1"/>
                          </a:solidFill>
                          <a:effectLst/>
                        </a:rPr>
                        <a:t>at</a:t>
                      </a:r>
                      <a:r>
                        <a:rPr lang="en-US" sz="700" b="0" spc="-5" dirty="0">
                          <a:solidFill>
                            <a:schemeClr val="tx1"/>
                          </a:solidFill>
                          <a:effectLst/>
                        </a:rPr>
                        <a:t>u</a:t>
                      </a:r>
                      <a:r>
                        <a:rPr lang="en-US" sz="700" b="0" spc="5" dirty="0">
                          <a:solidFill>
                            <a:schemeClr val="tx1"/>
                          </a:solidFill>
                          <a:effectLst/>
                        </a:rPr>
                        <a:t>r</a:t>
                      </a:r>
                      <a:r>
                        <a:rPr lang="en-US" sz="700" b="0" dirty="0">
                          <a:solidFill>
                            <a:schemeClr val="tx1"/>
                          </a:solidFill>
                          <a:effectLst/>
                        </a:rPr>
                        <a:t>e</a:t>
                      </a:r>
                      <a:r>
                        <a:rPr lang="en-US" sz="700" b="0" spc="-55" dirty="0">
                          <a:solidFill>
                            <a:schemeClr val="tx1"/>
                          </a:solidFill>
                          <a:effectLst/>
                        </a:rPr>
                        <a:t> </a:t>
                      </a:r>
                      <a:r>
                        <a:rPr lang="en-US" sz="700" b="0" spc="-5" dirty="0">
                          <a:solidFill>
                            <a:schemeClr val="tx1"/>
                          </a:solidFill>
                          <a:effectLst/>
                        </a:rPr>
                        <a:t>a</a:t>
                      </a:r>
                      <a:r>
                        <a:rPr lang="en-US" sz="700" b="0" dirty="0">
                          <a:solidFill>
                            <a:schemeClr val="tx1"/>
                          </a:solidFill>
                          <a:effectLst/>
                        </a:rPr>
                        <a:t>t </a:t>
                      </a:r>
                      <a:r>
                        <a:rPr lang="en-US" sz="700" b="0" spc="-10" dirty="0">
                          <a:solidFill>
                            <a:schemeClr val="tx1"/>
                          </a:solidFill>
                          <a:effectLst/>
                        </a:rPr>
                        <a:t>w</a:t>
                      </a:r>
                      <a:r>
                        <a:rPr lang="en-US" sz="700" b="0" spc="10" dirty="0">
                          <a:solidFill>
                            <a:schemeClr val="tx1"/>
                          </a:solidFill>
                          <a:effectLst/>
                        </a:rPr>
                        <a:t>h</a:t>
                      </a:r>
                      <a:r>
                        <a:rPr lang="en-US" sz="700" b="0" spc="-5" dirty="0">
                          <a:solidFill>
                            <a:schemeClr val="tx1"/>
                          </a:solidFill>
                          <a:effectLst/>
                        </a:rPr>
                        <a:t>i</a:t>
                      </a:r>
                      <a:r>
                        <a:rPr lang="en-US" sz="700" b="0" spc="5" dirty="0">
                          <a:solidFill>
                            <a:schemeClr val="tx1"/>
                          </a:solidFill>
                          <a:effectLst/>
                        </a:rPr>
                        <a:t>c</a:t>
                      </a:r>
                      <a:r>
                        <a:rPr lang="en-US" sz="700" b="0" dirty="0">
                          <a:solidFill>
                            <a:schemeClr val="tx1"/>
                          </a:solidFill>
                          <a:effectLst/>
                        </a:rPr>
                        <a:t>h</a:t>
                      </a:r>
                      <a:r>
                        <a:rPr lang="en-US" sz="700" b="0" spc="-25" dirty="0">
                          <a:solidFill>
                            <a:schemeClr val="tx1"/>
                          </a:solidFill>
                          <a:effectLst/>
                        </a:rPr>
                        <a:t> </a:t>
                      </a:r>
                      <a:r>
                        <a:rPr lang="en-US" sz="700" b="0" spc="5" dirty="0">
                          <a:solidFill>
                            <a:schemeClr val="tx1"/>
                          </a:solidFill>
                          <a:effectLst/>
                        </a:rPr>
                        <a:t>d</a:t>
                      </a:r>
                      <a:r>
                        <a:rPr lang="en-US" sz="700" b="0" spc="10" dirty="0">
                          <a:solidFill>
                            <a:schemeClr val="tx1"/>
                          </a:solidFill>
                          <a:effectLst/>
                        </a:rPr>
                        <a:t>e</a:t>
                      </a:r>
                      <a:r>
                        <a:rPr lang="en-US" sz="700" b="0" dirty="0">
                          <a:solidFill>
                            <a:schemeClr val="tx1"/>
                          </a:solidFill>
                          <a:effectLst/>
                        </a:rPr>
                        <a:t>w w</a:t>
                      </a:r>
                      <a:r>
                        <a:rPr lang="en-US" sz="700" b="0" spc="-5" dirty="0">
                          <a:solidFill>
                            <a:schemeClr val="tx1"/>
                          </a:solidFill>
                          <a:effectLst/>
                        </a:rPr>
                        <a:t>i</a:t>
                      </a:r>
                      <a:r>
                        <a:rPr lang="en-US" sz="700" b="0" spc="5" dirty="0">
                          <a:solidFill>
                            <a:schemeClr val="tx1"/>
                          </a:solidFill>
                          <a:effectLst/>
                        </a:rPr>
                        <a:t>l</a:t>
                      </a:r>
                      <a:r>
                        <a:rPr lang="en-US" sz="700" b="0" dirty="0">
                          <a:solidFill>
                            <a:schemeClr val="tx1"/>
                          </a:solidFill>
                          <a:effectLst/>
                        </a:rPr>
                        <a:t>l</a:t>
                      </a:r>
                      <a:r>
                        <a:rPr lang="en-US" sz="700" b="0" spc="-20" dirty="0">
                          <a:solidFill>
                            <a:schemeClr val="tx1"/>
                          </a:solidFill>
                          <a:effectLst/>
                        </a:rPr>
                        <a:t> </a:t>
                      </a:r>
                      <a:r>
                        <a:rPr lang="en-US" sz="700" b="0" spc="10" dirty="0">
                          <a:solidFill>
                            <a:schemeClr val="tx1"/>
                          </a:solidFill>
                          <a:effectLst/>
                        </a:rPr>
                        <a:t>f</a:t>
                      </a:r>
                      <a:r>
                        <a:rPr lang="en-US" sz="700" b="0" dirty="0">
                          <a:solidFill>
                            <a:schemeClr val="tx1"/>
                          </a:solidFill>
                          <a:effectLst/>
                        </a:rPr>
                        <a:t>or</a:t>
                      </a:r>
                      <a:r>
                        <a:rPr lang="en-US" sz="700" b="0" spc="10" dirty="0">
                          <a:solidFill>
                            <a:schemeClr val="tx1"/>
                          </a:solidFill>
                          <a:effectLst/>
                        </a:rPr>
                        <a:t>m</a:t>
                      </a:r>
                      <a:r>
                        <a:rPr lang="en-US" sz="700" b="0" dirty="0">
                          <a:solidFill>
                            <a:schemeClr val="tx1"/>
                          </a:solidFill>
                          <a:effectLst/>
                        </a:rPr>
                        <a:t>)</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64897">
                <a:tc>
                  <a:txBody>
                    <a:bodyPr/>
                    <a:lstStyle/>
                    <a:p>
                      <a:pPr marL="121285" algn="l">
                        <a:spcBef>
                          <a:spcPts val="185"/>
                        </a:spcBef>
                        <a:spcAft>
                          <a:spcPts val="0"/>
                        </a:spcAft>
                      </a:pPr>
                      <a:r>
                        <a:rPr lang="en-US" sz="700" b="0" dirty="0" err="1">
                          <a:solidFill>
                            <a:schemeClr val="tx1"/>
                          </a:solidFill>
                          <a:effectLst/>
                        </a:rPr>
                        <a:t>surface</a:t>
                      </a:r>
                      <a:r>
                        <a:rPr lang="en-US" sz="700" b="0" spc="-5" dirty="0" err="1">
                          <a:solidFill>
                            <a:schemeClr val="tx1"/>
                          </a:solidFill>
                          <a:effectLst/>
                        </a:rPr>
                        <a:t>W</a:t>
                      </a:r>
                      <a:r>
                        <a:rPr lang="en-US" sz="700" b="0" dirty="0" err="1">
                          <a:solidFill>
                            <a:schemeClr val="tx1"/>
                          </a:solidFill>
                          <a:effectLst/>
                        </a:rPr>
                        <a:t>etBulb</a:t>
                      </a:r>
                      <a:r>
                        <a:rPr lang="en-US" sz="700" b="0" spc="-55" dirty="0" err="1">
                          <a:solidFill>
                            <a:schemeClr val="tx1"/>
                          </a:solidFill>
                          <a:effectLst/>
                        </a:rPr>
                        <a:t>T</a:t>
                      </a:r>
                      <a:r>
                        <a:rPr lang="en-US" sz="700" b="0" dirty="0" err="1">
                          <a:solidFill>
                            <a:schemeClr val="tx1"/>
                          </a:solidFill>
                          <a:effectLst/>
                        </a:rPr>
                        <a:t>em</a:t>
                      </a:r>
                      <a:r>
                        <a:rPr lang="en-US" sz="700" b="0" spc="5" dirty="0" err="1">
                          <a:solidFill>
                            <a:schemeClr val="tx1"/>
                          </a:solidFill>
                          <a:effectLst/>
                        </a:rPr>
                        <a:t>p</a:t>
                      </a:r>
                      <a:r>
                        <a:rPr lang="en-US" sz="700" b="0" dirty="0" err="1">
                          <a:solidFill>
                            <a:schemeClr val="tx1"/>
                          </a:solidFill>
                          <a:effectLst/>
                        </a:rPr>
                        <a:t>e</a:t>
                      </a:r>
                      <a:r>
                        <a:rPr lang="en-US" sz="700" b="0" spc="-5" dirty="0" err="1">
                          <a:solidFill>
                            <a:schemeClr val="tx1"/>
                          </a:solidFill>
                          <a:effectLst/>
                        </a:rPr>
                        <a:t>r</a:t>
                      </a:r>
                      <a:r>
                        <a:rPr lang="en-US" sz="700" b="0" dirty="0" err="1">
                          <a:solidFill>
                            <a:schemeClr val="tx1"/>
                          </a:solidFill>
                          <a:effectLst/>
                        </a:rPr>
                        <a:t>a</a:t>
                      </a:r>
                      <a:r>
                        <a:rPr lang="en-US" sz="700" b="0" spc="15" dirty="0" err="1">
                          <a:solidFill>
                            <a:schemeClr val="tx1"/>
                          </a:solidFill>
                          <a:effectLst/>
                        </a:rPr>
                        <a:t>t</a:t>
                      </a:r>
                      <a:r>
                        <a:rPr lang="en-US" sz="700" b="0" dirty="0" err="1">
                          <a:solidFill>
                            <a:schemeClr val="tx1"/>
                          </a:solidFill>
                          <a:effectLst/>
                        </a:rPr>
                        <a:t>u</a:t>
                      </a:r>
                      <a:r>
                        <a:rPr lang="en-US" sz="700" b="0" spc="-5" dirty="0" err="1">
                          <a:solidFill>
                            <a:schemeClr val="tx1"/>
                          </a:solidFill>
                          <a:effectLst/>
                        </a:rPr>
                        <a:t>r</a:t>
                      </a:r>
                      <a:r>
                        <a:rPr lang="en-US" sz="700" b="0" dirty="0" err="1">
                          <a:solidFill>
                            <a:schemeClr val="tx1"/>
                          </a:solidFill>
                          <a:effectLst/>
                        </a:rPr>
                        <a:t>eFah</a:t>
                      </a:r>
                      <a:r>
                        <a:rPr lang="en-US" sz="700" b="0" spc="10" dirty="0" err="1">
                          <a:solidFill>
                            <a:schemeClr val="tx1"/>
                          </a:solidFill>
                          <a:effectLst/>
                        </a:rPr>
                        <a:t>r</a:t>
                      </a:r>
                      <a:r>
                        <a:rPr lang="en-US" sz="700" b="0" dirty="0" err="1">
                          <a:solidFill>
                            <a:schemeClr val="tx1"/>
                          </a:solidFill>
                          <a:effectLst/>
                        </a:rPr>
                        <a:t>en</a:t>
                      </a:r>
                      <a:r>
                        <a:rPr lang="en-US" sz="700" b="0" spc="5" dirty="0" err="1">
                          <a:solidFill>
                            <a:schemeClr val="tx1"/>
                          </a:solidFill>
                          <a:effectLst/>
                        </a:rPr>
                        <a:t>h</a:t>
                      </a:r>
                      <a:r>
                        <a:rPr lang="en-US" sz="700" b="0" dirty="0" err="1">
                          <a:solidFill>
                            <a:schemeClr val="tx1"/>
                          </a:solidFill>
                          <a:effectLst/>
                        </a:rPr>
                        <a:t>eit</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4560" marR="249555" indent="-655320" algn="l">
                        <a:lnSpc>
                          <a:spcPts val="1100"/>
                        </a:lnSpc>
                        <a:spcBef>
                          <a:spcPts val="220"/>
                        </a:spcBef>
                        <a:spcAft>
                          <a:spcPts val="0"/>
                        </a:spcAft>
                      </a:pPr>
                      <a:r>
                        <a:rPr lang="en-US" sz="700" b="0" spc="-5">
                          <a:solidFill>
                            <a:schemeClr val="tx1"/>
                          </a:solidFill>
                          <a:effectLst/>
                        </a:rPr>
                        <a:t>A</a:t>
                      </a:r>
                      <a:r>
                        <a:rPr lang="en-US" sz="700" b="0">
                          <a:solidFill>
                            <a:schemeClr val="tx1"/>
                          </a:solidFill>
                          <a:effectLst/>
                        </a:rPr>
                        <a:t>t</a:t>
                      </a:r>
                      <a:r>
                        <a:rPr lang="en-US" sz="700" b="0" spc="20">
                          <a:solidFill>
                            <a:schemeClr val="tx1"/>
                          </a:solidFill>
                          <a:effectLst/>
                        </a:rPr>
                        <a:t>m</a:t>
                      </a:r>
                      <a:r>
                        <a:rPr lang="en-US" sz="700" b="0">
                          <a:solidFill>
                            <a:schemeClr val="tx1"/>
                          </a:solidFill>
                          <a:effectLst/>
                        </a:rPr>
                        <a:t>o</a:t>
                      </a:r>
                      <a:r>
                        <a:rPr lang="en-US" sz="700" b="0" spc="5">
                          <a:solidFill>
                            <a:schemeClr val="tx1"/>
                          </a:solidFill>
                          <a:effectLst/>
                        </a:rPr>
                        <a:t>s</a:t>
                      </a:r>
                      <a:r>
                        <a:rPr lang="en-US" sz="700" b="0">
                          <a:solidFill>
                            <a:schemeClr val="tx1"/>
                          </a:solidFill>
                          <a:effectLst/>
                        </a:rPr>
                        <a:t>p</a:t>
                      </a:r>
                      <a:r>
                        <a:rPr lang="en-US" sz="700" b="0" spc="-5">
                          <a:solidFill>
                            <a:schemeClr val="tx1"/>
                          </a:solidFill>
                          <a:effectLst/>
                        </a:rPr>
                        <a:t>h</a:t>
                      </a:r>
                      <a:r>
                        <a:rPr lang="en-US" sz="700" b="0">
                          <a:solidFill>
                            <a:schemeClr val="tx1"/>
                          </a:solidFill>
                          <a:effectLst/>
                        </a:rPr>
                        <a:t>eric</a:t>
                      </a:r>
                      <a:r>
                        <a:rPr lang="en-US" sz="700" b="0" spc="-55">
                          <a:solidFill>
                            <a:schemeClr val="tx1"/>
                          </a:solidFill>
                          <a:effectLst/>
                        </a:rPr>
                        <a:t> </a:t>
                      </a:r>
                      <a:r>
                        <a:rPr lang="en-US" sz="700" b="0">
                          <a:solidFill>
                            <a:schemeClr val="tx1"/>
                          </a:solidFill>
                          <a:effectLst/>
                        </a:rPr>
                        <a:t>h</a:t>
                      </a:r>
                      <a:r>
                        <a:rPr lang="en-US" sz="700" b="0" spc="-5">
                          <a:solidFill>
                            <a:schemeClr val="tx1"/>
                          </a:solidFill>
                          <a:effectLst/>
                        </a:rPr>
                        <a:t>u</a:t>
                      </a:r>
                      <a:r>
                        <a:rPr lang="en-US" sz="700" b="0" spc="20">
                          <a:solidFill>
                            <a:schemeClr val="tx1"/>
                          </a:solidFill>
                          <a:effectLst/>
                        </a:rPr>
                        <a:t>m</a:t>
                      </a:r>
                      <a:r>
                        <a:rPr lang="en-US" sz="700" b="0" spc="-5">
                          <a:solidFill>
                            <a:schemeClr val="tx1"/>
                          </a:solidFill>
                          <a:effectLst/>
                        </a:rPr>
                        <a:t>i</a:t>
                      </a:r>
                      <a:r>
                        <a:rPr lang="en-US" sz="700" b="0">
                          <a:solidFill>
                            <a:schemeClr val="tx1"/>
                          </a:solidFill>
                          <a:effectLst/>
                        </a:rPr>
                        <a:t>d</a:t>
                      </a:r>
                      <a:r>
                        <a:rPr lang="en-US" sz="700" b="0" spc="-5">
                          <a:solidFill>
                            <a:schemeClr val="tx1"/>
                          </a:solidFill>
                          <a:effectLst/>
                        </a:rPr>
                        <a:t>i</a:t>
                      </a:r>
                      <a:r>
                        <a:rPr lang="en-US" sz="700" b="0" spc="20">
                          <a:solidFill>
                            <a:schemeClr val="tx1"/>
                          </a:solidFill>
                          <a:effectLst/>
                        </a:rPr>
                        <a:t>t</a:t>
                      </a:r>
                      <a:r>
                        <a:rPr lang="en-US" sz="700" b="0">
                          <a:solidFill>
                            <a:schemeClr val="tx1"/>
                          </a:solidFill>
                          <a:effectLst/>
                        </a:rPr>
                        <a:t>y</a:t>
                      </a:r>
                      <a:r>
                        <a:rPr lang="en-US" sz="700" b="0" spc="-55">
                          <a:solidFill>
                            <a:schemeClr val="tx1"/>
                          </a:solidFill>
                          <a:effectLst/>
                        </a:rPr>
                        <a:t> </a:t>
                      </a:r>
                      <a:r>
                        <a:rPr lang="en-US" sz="700" b="0" spc="20">
                          <a:solidFill>
                            <a:schemeClr val="tx1"/>
                          </a:solidFill>
                          <a:effectLst/>
                        </a:rPr>
                        <a:t>m</a:t>
                      </a:r>
                      <a:r>
                        <a:rPr lang="en-US" sz="700" b="0">
                          <a:solidFill>
                            <a:schemeClr val="tx1"/>
                          </a:solidFill>
                          <a:effectLst/>
                        </a:rPr>
                        <a:t>etr</a:t>
                      </a:r>
                      <a:r>
                        <a:rPr lang="en-US" sz="700" b="0" spc="-5">
                          <a:solidFill>
                            <a:schemeClr val="tx1"/>
                          </a:solidFill>
                          <a:effectLst/>
                        </a:rPr>
                        <a:t>i</a:t>
                      </a:r>
                      <a:r>
                        <a:rPr lang="en-US" sz="700" b="0">
                          <a:solidFill>
                            <a:schemeClr val="tx1"/>
                          </a:solidFill>
                          <a:effectLst/>
                        </a:rPr>
                        <a:t>c</a:t>
                      </a:r>
                      <a:r>
                        <a:rPr lang="en-US" sz="700" b="0" spc="-20">
                          <a:solidFill>
                            <a:schemeClr val="tx1"/>
                          </a:solidFill>
                          <a:effectLst/>
                        </a:rPr>
                        <a:t> </a:t>
                      </a:r>
                      <a:r>
                        <a:rPr lang="en-US" sz="700" b="0">
                          <a:solidFill>
                            <a:schemeClr val="tx1"/>
                          </a:solidFill>
                          <a:effectLst/>
                        </a:rPr>
                        <a:t>(e</a:t>
                      </a:r>
                      <a:r>
                        <a:rPr lang="en-US" sz="700" b="0" spc="-10">
                          <a:solidFill>
                            <a:schemeClr val="tx1"/>
                          </a:solidFill>
                          <a:effectLst/>
                        </a:rPr>
                        <a:t>v</a:t>
                      </a:r>
                      <a:r>
                        <a:rPr lang="en-US" sz="700" b="0">
                          <a:solidFill>
                            <a:schemeClr val="tx1"/>
                          </a:solidFill>
                          <a:effectLst/>
                        </a:rPr>
                        <a:t>a</a:t>
                      </a:r>
                      <a:r>
                        <a:rPr lang="en-US" sz="700" b="0" spc="5">
                          <a:solidFill>
                            <a:schemeClr val="tx1"/>
                          </a:solidFill>
                          <a:effectLst/>
                        </a:rPr>
                        <a:t>p</a:t>
                      </a:r>
                      <a:r>
                        <a:rPr lang="en-US" sz="700" b="0">
                          <a:solidFill>
                            <a:schemeClr val="tx1"/>
                          </a:solidFill>
                          <a:effectLst/>
                        </a:rPr>
                        <a:t>orat</a:t>
                      </a:r>
                      <a:r>
                        <a:rPr lang="en-US" sz="700" b="0" spc="5">
                          <a:solidFill>
                            <a:schemeClr val="tx1"/>
                          </a:solidFill>
                          <a:effectLst/>
                        </a:rPr>
                        <a:t>i</a:t>
                      </a:r>
                      <a:r>
                        <a:rPr lang="en-US" sz="700" b="0" spc="-5">
                          <a:solidFill>
                            <a:schemeClr val="tx1"/>
                          </a:solidFill>
                          <a:effectLst/>
                        </a:rPr>
                        <a:t>v</a:t>
                      </a:r>
                      <a:r>
                        <a:rPr lang="en-US" sz="700" b="0">
                          <a:solidFill>
                            <a:schemeClr val="tx1"/>
                          </a:solidFill>
                          <a:effectLst/>
                        </a:rPr>
                        <a:t>e</a:t>
                      </a:r>
                      <a:r>
                        <a:rPr lang="en-US" sz="700" b="0" spc="-45">
                          <a:solidFill>
                            <a:schemeClr val="tx1"/>
                          </a:solidFill>
                          <a:effectLst/>
                        </a:rPr>
                        <a:t> </a:t>
                      </a:r>
                      <a:r>
                        <a:rPr lang="en-US" sz="700" b="0" spc="5">
                          <a:solidFill>
                            <a:schemeClr val="tx1"/>
                          </a:solidFill>
                          <a:effectLst/>
                        </a:rPr>
                        <a:t>c</a:t>
                      </a:r>
                      <a:r>
                        <a:rPr lang="en-US" sz="700" b="0">
                          <a:solidFill>
                            <a:schemeClr val="tx1"/>
                          </a:solidFill>
                          <a:effectLst/>
                        </a:rPr>
                        <a:t>o</a:t>
                      </a:r>
                      <a:r>
                        <a:rPr lang="en-US" sz="700" b="0" spc="-5">
                          <a:solidFill>
                            <a:schemeClr val="tx1"/>
                          </a:solidFill>
                          <a:effectLst/>
                        </a:rPr>
                        <a:t>o</a:t>
                      </a:r>
                      <a:r>
                        <a:rPr lang="en-US" sz="700" b="0" spc="5">
                          <a:solidFill>
                            <a:schemeClr val="tx1"/>
                          </a:solidFill>
                          <a:effectLst/>
                        </a:rPr>
                        <a:t>l</a:t>
                      </a:r>
                      <a:r>
                        <a:rPr lang="en-US" sz="700" b="0" spc="-5">
                          <a:solidFill>
                            <a:schemeClr val="tx1"/>
                          </a:solidFill>
                          <a:effectLst/>
                        </a:rPr>
                        <a:t>i</a:t>
                      </a:r>
                      <a:r>
                        <a:rPr lang="en-US" sz="700" b="0" spc="10">
                          <a:solidFill>
                            <a:schemeClr val="tx1"/>
                          </a:solidFill>
                          <a:effectLst/>
                        </a:rPr>
                        <a:t>n</a:t>
                      </a:r>
                      <a:r>
                        <a:rPr lang="en-US" sz="700" b="0">
                          <a:solidFill>
                            <a:schemeClr val="tx1"/>
                          </a:solidFill>
                          <a:effectLst/>
                        </a:rPr>
                        <a:t>g p</a:t>
                      </a:r>
                      <a:r>
                        <a:rPr lang="en-US" sz="700" b="0" spc="-5">
                          <a:solidFill>
                            <a:schemeClr val="tx1"/>
                          </a:solidFill>
                          <a:effectLst/>
                        </a:rPr>
                        <a:t>o</a:t>
                      </a:r>
                      <a:r>
                        <a:rPr lang="en-US" sz="700" b="0">
                          <a:solidFill>
                            <a:schemeClr val="tx1"/>
                          </a:solidFill>
                          <a:effectLst/>
                        </a:rPr>
                        <a:t>t</a:t>
                      </a:r>
                      <a:r>
                        <a:rPr lang="en-US" sz="700" b="0" spc="10">
                          <a:solidFill>
                            <a:schemeClr val="tx1"/>
                          </a:solidFill>
                          <a:effectLst/>
                        </a:rPr>
                        <a:t>e</a:t>
                      </a:r>
                      <a:r>
                        <a:rPr lang="en-US" sz="700" b="0">
                          <a:solidFill>
                            <a:schemeClr val="tx1"/>
                          </a:solidFill>
                          <a:effectLst/>
                        </a:rPr>
                        <a:t>nt</a:t>
                      </a:r>
                      <a:r>
                        <a:rPr lang="en-US" sz="700" b="0" spc="5">
                          <a:solidFill>
                            <a:schemeClr val="tx1"/>
                          </a:solidFill>
                          <a:effectLst/>
                        </a:rPr>
                        <a:t>i</a:t>
                      </a:r>
                      <a:r>
                        <a:rPr lang="en-US" sz="700" b="0">
                          <a:solidFill>
                            <a:schemeClr val="tx1"/>
                          </a:solidFill>
                          <a:effectLst/>
                        </a:rPr>
                        <a:t>al</a:t>
                      </a:r>
                      <a:r>
                        <a:rPr lang="en-US" sz="700" b="0" spc="-35">
                          <a:solidFill>
                            <a:schemeClr val="tx1"/>
                          </a:solidFill>
                          <a:effectLst/>
                        </a:rPr>
                        <a:t> </a:t>
                      </a:r>
                      <a:r>
                        <a:rPr lang="en-US" sz="700" b="0">
                          <a:solidFill>
                            <a:schemeClr val="tx1"/>
                          </a:solidFill>
                          <a:effectLst/>
                        </a:rPr>
                        <a:t>of</a:t>
                      </a:r>
                      <a:r>
                        <a:rPr lang="en-US" sz="700" b="0" spc="-15">
                          <a:solidFill>
                            <a:schemeClr val="tx1"/>
                          </a:solidFill>
                          <a:effectLst/>
                        </a:rPr>
                        <a:t> </a:t>
                      </a:r>
                      <a:r>
                        <a:rPr lang="en-US" sz="700" b="0" spc="20">
                          <a:solidFill>
                            <a:schemeClr val="tx1"/>
                          </a:solidFill>
                          <a:effectLst/>
                        </a:rPr>
                        <a:t>m</a:t>
                      </a:r>
                      <a:r>
                        <a:rPr lang="en-US" sz="700" b="0">
                          <a:solidFill>
                            <a:schemeClr val="tx1"/>
                          </a:solidFill>
                          <a:effectLst/>
                        </a:rPr>
                        <a:t>o</a:t>
                      </a:r>
                      <a:r>
                        <a:rPr lang="en-US" sz="700" b="0" spc="-5">
                          <a:solidFill>
                            <a:schemeClr val="tx1"/>
                          </a:solidFill>
                          <a:effectLst/>
                        </a:rPr>
                        <a:t>i</a:t>
                      </a:r>
                      <a:r>
                        <a:rPr lang="en-US" sz="700" b="0" spc="5">
                          <a:solidFill>
                            <a:schemeClr val="tx1"/>
                          </a:solidFill>
                          <a:effectLst/>
                        </a:rPr>
                        <a:t>s</a:t>
                      </a:r>
                      <a:r>
                        <a:rPr lang="en-US" sz="700" b="0">
                          <a:solidFill>
                            <a:schemeClr val="tx1"/>
                          </a:solidFill>
                          <a:effectLst/>
                        </a:rPr>
                        <a:t>t</a:t>
                      </a:r>
                      <a:r>
                        <a:rPr lang="en-US" sz="700" b="0" spc="-25">
                          <a:solidFill>
                            <a:schemeClr val="tx1"/>
                          </a:solidFill>
                          <a:effectLst/>
                        </a:rPr>
                        <a:t> </a:t>
                      </a:r>
                      <a:r>
                        <a:rPr lang="en-US" sz="700" b="0" spc="5">
                          <a:solidFill>
                            <a:schemeClr val="tx1"/>
                          </a:solidFill>
                          <a:effectLst/>
                        </a:rPr>
                        <a:t>s</a:t>
                      </a:r>
                      <a:r>
                        <a:rPr lang="en-US" sz="700" b="0">
                          <a:solidFill>
                            <a:schemeClr val="tx1"/>
                          </a:solidFill>
                          <a:effectLst/>
                        </a:rPr>
                        <a:t>ur</a:t>
                      </a:r>
                      <a:r>
                        <a:rPr lang="en-US" sz="700" b="0" spc="15">
                          <a:solidFill>
                            <a:schemeClr val="tx1"/>
                          </a:solidFill>
                          <a:effectLst/>
                        </a:rPr>
                        <a:t>f</a:t>
                      </a:r>
                      <a:r>
                        <a:rPr lang="en-US" sz="700" b="0">
                          <a:solidFill>
                            <a:schemeClr val="tx1"/>
                          </a:solidFill>
                          <a:effectLst/>
                        </a:rPr>
                        <a:t>a</a:t>
                      </a:r>
                      <a:r>
                        <a:rPr lang="en-US" sz="700" b="0" spc="5">
                          <a:solidFill>
                            <a:schemeClr val="tx1"/>
                          </a:solidFill>
                          <a:effectLst/>
                        </a:rPr>
                        <a:t>c</a:t>
                      </a:r>
                      <a:r>
                        <a:rPr lang="en-US" sz="700" b="0">
                          <a:solidFill>
                            <a:schemeClr val="tx1"/>
                          </a:solidFill>
                          <a:effectLst/>
                        </a:rPr>
                        <a:t>e)</a:t>
                      </a:r>
                      <a:endParaRPr lang="en-GB" sz="700" b="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56262">
                <a:tc>
                  <a:txBody>
                    <a:bodyPr/>
                    <a:lstStyle/>
                    <a:p>
                      <a:pPr marL="814705" indent="0" algn="l">
                        <a:spcBef>
                          <a:spcPts val="170"/>
                        </a:spcBef>
                        <a:spcAft>
                          <a:spcPts val="0"/>
                        </a:spcAft>
                        <a:buFont typeface="Arial" charset="0"/>
                        <a:buNone/>
                      </a:pPr>
                      <a:r>
                        <a:rPr lang="en-US" sz="700" b="0" spc="-5" dirty="0" err="1">
                          <a:solidFill>
                            <a:schemeClr val="tx1"/>
                          </a:solidFill>
                          <a:effectLst/>
                        </a:rPr>
                        <a:t>r</a:t>
                      </a:r>
                      <a:r>
                        <a:rPr lang="en-US" sz="700" b="0" dirty="0" err="1">
                          <a:solidFill>
                            <a:schemeClr val="tx1"/>
                          </a:solidFill>
                          <a:effectLst/>
                        </a:rPr>
                        <a:t>el</a:t>
                      </a:r>
                      <a:r>
                        <a:rPr lang="en-US" sz="700" b="0" spc="-5" dirty="0" err="1">
                          <a:solidFill>
                            <a:schemeClr val="tx1"/>
                          </a:solidFill>
                          <a:effectLst/>
                        </a:rPr>
                        <a:t>a</a:t>
                      </a:r>
                      <a:r>
                        <a:rPr lang="en-US" sz="700" b="0" spc="5" dirty="0" err="1">
                          <a:solidFill>
                            <a:schemeClr val="tx1"/>
                          </a:solidFill>
                          <a:effectLst/>
                        </a:rPr>
                        <a:t>t</a:t>
                      </a:r>
                      <a:r>
                        <a:rPr lang="en-US" sz="700" b="0" dirty="0" err="1">
                          <a:solidFill>
                            <a:schemeClr val="tx1"/>
                          </a:solidFill>
                          <a:effectLst/>
                        </a:rPr>
                        <a:t>i</a:t>
                      </a:r>
                      <a:r>
                        <a:rPr lang="en-US" sz="700" b="0" spc="10" dirty="0" err="1">
                          <a:solidFill>
                            <a:schemeClr val="tx1"/>
                          </a:solidFill>
                          <a:effectLst/>
                        </a:rPr>
                        <a:t>v</a:t>
                      </a:r>
                      <a:r>
                        <a:rPr lang="en-US" sz="700" b="0" dirty="0" err="1">
                          <a:solidFill>
                            <a:schemeClr val="tx1"/>
                          </a:solidFill>
                          <a:effectLst/>
                        </a:rPr>
                        <a:t>eHu</a:t>
                      </a:r>
                      <a:r>
                        <a:rPr lang="en-US" sz="700" b="0" spc="5" dirty="0" err="1">
                          <a:solidFill>
                            <a:schemeClr val="tx1"/>
                          </a:solidFill>
                          <a:effectLst/>
                        </a:rPr>
                        <a:t>m</a:t>
                      </a:r>
                      <a:r>
                        <a:rPr lang="en-US" sz="700" b="0" dirty="0" err="1">
                          <a:solidFill>
                            <a:schemeClr val="tx1"/>
                          </a:solidFill>
                          <a:effectLst/>
                        </a:rPr>
                        <a:t>idi</a:t>
                      </a:r>
                      <a:r>
                        <a:rPr lang="en-US" sz="700" b="0" spc="15" dirty="0" err="1">
                          <a:solidFill>
                            <a:schemeClr val="tx1"/>
                          </a:solidFill>
                          <a:effectLst/>
                        </a:rPr>
                        <a:t>t</a:t>
                      </a:r>
                      <a:r>
                        <a:rPr lang="en-US" sz="700" b="0" dirty="0" err="1">
                          <a:solidFill>
                            <a:schemeClr val="tx1"/>
                          </a:solidFill>
                          <a:effectLst/>
                        </a:rPr>
                        <a:t>y</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514475" marR="62865" indent="-1432560" algn="l">
                        <a:spcBef>
                          <a:spcPts val="185"/>
                        </a:spcBef>
                        <a:spcAft>
                          <a:spcPts val="0"/>
                        </a:spcAft>
                      </a:pPr>
                      <a:r>
                        <a:rPr lang="en-US" sz="700" b="0" spc="-5" dirty="0">
                          <a:solidFill>
                            <a:schemeClr val="tx1"/>
                          </a:solidFill>
                          <a:effectLst/>
                        </a:rPr>
                        <a:t>P</a:t>
                      </a:r>
                      <a:r>
                        <a:rPr lang="en-US" sz="700" b="0" dirty="0">
                          <a:solidFill>
                            <a:schemeClr val="tx1"/>
                          </a:solidFill>
                          <a:effectLst/>
                        </a:rPr>
                        <a:t>er</a:t>
                      </a:r>
                      <a:r>
                        <a:rPr lang="en-US" sz="700" b="0" spc="10" dirty="0">
                          <a:solidFill>
                            <a:schemeClr val="tx1"/>
                          </a:solidFill>
                          <a:effectLst/>
                        </a:rPr>
                        <a:t>c</a:t>
                      </a:r>
                      <a:r>
                        <a:rPr lang="en-US" sz="700" b="0" dirty="0">
                          <a:solidFill>
                            <a:schemeClr val="tx1"/>
                          </a:solidFill>
                          <a:effectLst/>
                        </a:rPr>
                        <a:t>e</a:t>
                      </a:r>
                      <a:r>
                        <a:rPr lang="en-US" sz="700" b="0" spc="-5" dirty="0">
                          <a:solidFill>
                            <a:schemeClr val="tx1"/>
                          </a:solidFill>
                          <a:effectLst/>
                        </a:rPr>
                        <a:t>n</a:t>
                      </a:r>
                      <a:r>
                        <a:rPr lang="en-US" sz="700" b="0" dirty="0">
                          <a:solidFill>
                            <a:schemeClr val="tx1"/>
                          </a:solidFill>
                          <a:effectLst/>
                        </a:rPr>
                        <a:t>t</a:t>
                      </a:r>
                      <a:r>
                        <a:rPr lang="en-US" sz="700" b="0" spc="-25" dirty="0">
                          <a:solidFill>
                            <a:schemeClr val="tx1"/>
                          </a:solidFill>
                          <a:effectLst/>
                        </a:rPr>
                        <a:t> </a:t>
                      </a:r>
                      <a:r>
                        <a:rPr lang="en-US" sz="700" b="0" dirty="0">
                          <a:solidFill>
                            <a:schemeClr val="tx1"/>
                          </a:solidFill>
                          <a:effectLst/>
                        </a:rPr>
                        <a:t>of wat</a:t>
                      </a:r>
                      <a:r>
                        <a:rPr lang="en-US" sz="700" b="0" spc="-5" dirty="0">
                          <a:solidFill>
                            <a:schemeClr val="tx1"/>
                          </a:solidFill>
                          <a:effectLst/>
                        </a:rPr>
                        <a:t>e</a:t>
                      </a:r>
                      <a:r>
                        <a:rPr lang="en-US" sz="700" b="0" dirty="0">
                          <a:solidFill>
                            <a:schemeClr val="tx1"/>
                          </a:solidFill>
                          <a:effectLst/>
                        </a:rPr>
                        <a:t>r</a:t>
                      </a:r>
                      <a:r>
                        <a:rPr lang="en-US" sz="700" b="0" spc="-10" dirty="0">
                          <a:solidFill>
                            <a:schemeClr val="tx1"/>
                          </a:solidFill>
                          <a:effectLst/>
                        </a:rPr>
                        <a:t> </a:t>
                      </a:r>
                      <a:r>
                        <a:rPr lang="en-US" sz="700" b="0" spc="-5" dirty="0">
                          <a:solidFill>
                            <a:schemeClr val="tx1"/>
                          </a:solidFill>
                          <a:effectLst/>
                        </a:rPr>
                        <a:t>v</a:t>
                      </a:r>
                      <a:r>
                        <a:rPr lang="en-US" sz="700" b="0" dirty="0">
                          <a:solidFill>
                            <a:schemeClr val="tx1"/>
                          </a:solidFill>
                          <a:effectLst/>
                        </a:rPr>
                        <a:t>a</a:t>
                      </a:r>
                      <a:r>
                        <a:rPr lang="en-US" sz="700" b="0" spc="5" dirty="0">
                          <a:solidFill>
                            <a:schemeClr val="tx1"/>
                          </a:solidFill>
                          <a:effectLst/>
                        </a:rPr>
                        <a:t>p</a:t>
                      </a:r>
                      <a:r>
                        <a:rPr lang="en-US" sz="700" b="0" dirty="0">
                          <a:solidFill>
                            <a:schemeClr val="tx1"/>
                          </a:solidFill>
                          <a:effectLst/>
                        </a:rPr>
                        <a:t>or</a:t>
                      </a:r>
                      <a:r>
                        <a:rPr lang="en-US" sz="700" b="0" spc="-25" dirty="0">
                          <a:solidFill>
                            <a:schemeClr val="tx1"/>
                          </a:solidFill>
                          <a:effectLst/>
                        </a:rPr>
                        <a:t> </a:t>
                      </a:r>
                      <a:r>
                        <a:rPr lang="en-US" sz="700" b="0" spc="-5" dirty="0">
                          <a:solidFill>
                            <a:schemeClr val="tx1"/>
                          </a:solidFill>
                          <a:effectLst/>
                        </a:rPr>
                        <a:t>i</a:t>
                      </a:r>
                      <a:r>
                        <a:rPr lang="en-US" sz="700" b="0" dirty="0">
                          <a:solidFill>
                            <a:schemeClr val="tx1"/>
                          </a:solidFill>
                          <a:effectLst/>
                        </a:rPr>
                        <a:t>n t</a:t>
                      </a:r>
                      <a:r>
                        <a:rPr lang="en-US" sz="700" b="0" spc="5" dirty="0">
                          <a:solidFill>
                            <a:schemeClr val="tx1"/>
                          </a:solidFill>
                          <a:effectLst/>
                        </a:rPr>
                        <a:t>h</a:t>
                      </a:r>
                      <a:r>
                        <a:rPr lang="en-US" sz="700" b="0" dirty="0">
                          <a:solidFill>
                            <a:schemeClr val="tx1"/>
                          </a:solidFill>
                          <a:effectLst/>
                        </a:rPr>
                        <a:t>e</a:t>
                      </a:r>
                      <a:r>
                        <a:rPr lang="en-US" sz="700" b="0" spc="-15" dirty="0">
                          <a:solidFill>
                            <a:schemeClr val="tx1"/>
                          </a:solidFill>
                          <a:effectLst/>
                        </a:rPr>
                        <a:t> </a:t>
                      </a:r>
                      <a:r>
                        <a:rPr lang="en-US" sz="700" b="0" spc="-5" dirty="0">
                          <a:solidFill>
                            <a:schemeClr val="tx1"/>
                          </a:solidFill>
                          <a:effectLst/>
                        </a:rPr>
                        <a:t>ai</a:t>
                      </a:r>
                      <a:r>
                        <a:rPr lang="en-US" sz="700" b="0" dirty="0">
                          <a:solidFill>
                            <a:schemeClr val="tx1"/>
                          </a:solidFill>
                          <a:effectLst/>
                        </a:rPr>
                        <a:t>r</a:t>
                      </a:r>
                      <a:r>
                        <a:rPr lang="en-US" sz="700" b="0" spc="-5" dirty="0">
                          <a:solidFill>
                            <a:schemeClr val="tx1"/>
                          </a:solidFill>
                          <a:effectLst/>
                        </a:rPr>
                        <a:t> </a:t>
                      </a:r>
                      <a:r>
                        <a:rPr lang="en-US" sz="700" b="0" dirty="0">
                          <a:solidFill>
                            <a:schemeClr val="tx1"/>
                          </a:solidFill>
                          <a:effectLst/>
                        </a:rPr>
                        <a:t>r</a:t>
                      </a:r>
                      <a:r>
                        <a:rPr lang="en-US" sz="700" b="0" spc="10" dirty="0">
                          <a:solidFill>
                            <a:schemeClr val="tx1"/>
                          </a:solidFill>
                          <a:effectLst/>
                        </a:rPr>
                        <a:t>e</a:t>
                      </a:r>
                      <a:r>
                        <a:rPr lang="en-US" sz="700" b="0" spc="-5" dirty="0">
                          <a:solidFill>
                            <a:schemeClr val="tx1"/>
                          </a:solidFill>
                          <a:effectLst/>
                        </a:rPr>
                        <a:t>l</a:t>
                      </a:r>
                      <a:r>
                        <a:rPr lang="en-US" sz="700" b="0" dirty="0">
                          <a:solidFill>
                            <a:schemeClr val="tx1"/>
                          </a:solidFill>
                          <a:effectLst/>
                        </a:rPr>
                        <a:t>a</a:t>
                      </a:r>
                      <a:r>
                        <a:rPr lang="en-US" sz="700" b="0" spc="10" dirty="0">
                          <a:solidFill>
                            <a:schemeClr val="tx1"/>
                          </a:solidFill>
                          <a:effectLst/>
                        </a:rPr>
                        <a:t>t</a:t>
                      </a:r>
                      <a:r>
                        <a:rPr lang="en-US" sz="700" b="0" spc="5" dirty="0">
                          <a:solidFill>
                            <a:schemeClr val="tx1"/>
                          </a:solidFill>
                          <a:effectLst/>
                        </a:rPr>
                        <a:t>i</a:t>
                      </a:r>
                      <a:r>
                        <a:rPr lang="en-US" sz="700" b="0" spc="-5" dirty="0">
                          <a:solidFill>
                            <a:schemeClr val="tx1"/>
                          </a:solidFill>
                          <a:effectLst/>
                        </a:rPr>
                        <a:t>v</a:t>
                      </a:r>
                      <a:r>
                        <a:rPr lang="en-US" sz="700" b="0" dirty="0">
                          <a:solidFill>
                            <a:schemeClr val="tx1"/>
                          </a:solidFill>
                          <a:effectLst/>
                        </a:rPr>
                        <a:t>e</a:t>
                      </a:r>
                      <a:r>
                        <a:rPr lang="en-US" sz="700" b="0" spc="-30" dirty="0">
                          <a:solidFill>
                            <a:schemeClr val="tx1"/>
                          </a:solidFill>
                          <a:effectLst/>
                        </a:rPr>
                        <a:t> </a:t>
                      </a:r>
                      <a:r>
                        <a:rPr lang="en-US" sz="700" b="0" spc="5" dirty="0">
                          <a:solidFill>
                            <a:schemeClr val="tx1"/>
                          </a:solidFill>
                          <a:effectLst/>
                        </a:rPr>
                        <a:t>t</a:t>
                      </a:r>
                      <a:r>
                        <a:rPr lang="en-US" sz="700" b="0" dirty="0">
                          <a:solidFill>
                            <a:schemeClr val="tx1"/>
                          </a:solidFill>
                          <a:effectLst/>
                        </a:rPr>
                        <a:t>o</a:t>
                      </a:r>
                      <a:r>
                        <a:rPr lang="en-US" sz="700" b="0" spc="-10" dirty="0">
                          <a:solidFill>
                            <a:schemeClr val="tx1"/>
                          </a:solidFill>
                          <a:effectLst/>
                        </a:rPr>
                        <a:t> i</a:t>
                      </a:r>
                      <a:r>
                        <a:rPr lang="en-US" sz="700" b="0" dirty="0">
                          <a:solidFill>
                            <a:schemeClr val="tx1"/>
                          </a:solidFill>
                          <a:effectLst/>
                        </a:rPr>
                        <a:t>ts</a:t>
                      </a:r>
                      <a:r>
                        <a:rPr lang="en-US" sz="700" b="0" spc="-5" dirty="0">
                          <a:solidFill>
                            <a:schemeClr val="tx1"/>
                          </a:solidFill>
                          <a:effectLst/>
                        </a:rPr>
                        <a:t> </a:t>
                      </a:r>
                      <a:r>
                        <a:rPr lang="en-US" sz="700" b="0" spc="5" dirty="0">
                          <a:solidFill>
                            <a:schemeClr val="tx1"/>
                          </a:solidFill>
                          <a:effectLst/>
                        </a:rPr>
                        <a:t>s</a:t>
                      </a:r>
                      <a:r>
                        <a:rPr lang="en-US" sz="700" b="0" dirty="0">
                          <a:solidFill>
                            <a:schemeClr val="tx1"/>
                          </a:solidFill>
                          <a:effectLst/>
                        </a:rPr>
                        <a:t>a</a:t>
                      </a:r>
                      <a:r>
                        <a:rPr lang="en-US" sz="700" b="0" spc="10" dirty="0">
                          <a:solidFill>
                            <a:schemeClr val="tx1"/>
                          </a:solidFill>
                          <a:effectLst/>
                        </a:rPr>
                        <a:t>t</a:t>
                      </a:r>
                      <a:r>
                        <a:rPr lang="en-US" sz="700" b="0" dirty="0">
                          <a:solidFill>
                            <a:schemeClr val="tx1"/>
                          </a:solidFill>
                          <a:effectLst/>
                        </a:rPr>
                        <a:t>ura</a:t>
                      </a:r>
                      <a:r>
                        <a:rPr lang="en-US" sz="700" b="0" spc="10" dirty="0">
                          <a:solidFill>
                            <a:schemeClr val="tx1"/>
                          </a:solidFill>
                          <a:effectLst/>
                        </a:rPr>
                        <a:t>t</a:t>
                      </a:r>
                      <a:r>
                        <a:rPr lang="en-US" sz="700" b="0" spc="-5" dirty="0">
                          <a:solidFill>
                            <a:schemeClr val="tx1"/>
                          </a:solidFill>
                          <a:effectLst/>
                        </a:rPr>
                        <a:t>i</a:t>
                      </a:r>
                      <a:r>
                        <a:rPr lang="en-US" sz="700" b="0" spc="10" dirty="0">
                          <a:solidFill>
                            <a:schemeClr val="tx1"/>
                          </a:solidFill>
                          <a:effectLst/>
                        </a:rPr>
                        <a:t>o</a:t>
                      </a:r>
                      <a:r>
                        <a:rPr lang="en-US" sz="700" b="0" dirty="0">
                          <a:solidFill>
                            <a:schemeClr val="tx1"/>
                          </a:solidFill>
                          <a:effectLst/>
                        </a:rPr>
                        <a:t>n p</a:t>
                      </a:r>
                      <a:r>
                        <a:rPr lang="en-US" sz="700" b="0" spc="-5" dirty="0">
                          <a:solidFill>
                            <a:schemeClr val="tx1"/>
                          </a:solidFill>
                          <a:effectLst/>
                        </a:rPr>
                        <a:t>o</a:t>
                      </a:r>
                      <a:r>
                        <a:rPr lang="en-US" sz="700" b="0" spc="5" dirty="0">
                          <a:solidFill>
                            <a:schemeClr val="tx1"/>
                          </a:solidFill>
                          <a:effectLst/>
                        </a:rPr>
                        <a:t>i</a:t>
                      </a:r>
                      <a:r>
                        <a:rPr lang="en-US" sz="700" b="0" dirty="0">
                          <a:solidFill>
                            <a:schemeClr val="tx1"/>
                          </a:solidFill>
                          <a:effectLst/>
                        </a:rPr>
                        <a:t>nt</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64897">
                <a:tc>
                  <a:txBody>
                    <a:bodyPr/>
                    <a:lstStyle/>
                    <a:p>
                      <a:pPr marL="335915" algn="l">
                        <a:spcBef>
                          <a:spcPts val="185"/>
                        </a:spcBef>
                        <a:spcAft>
                          <a:spcPts val="0"/>
                        </a:spcAft>
                      </a:pPr>
                      <a:r>
                        <a:rPr lang="en-US" sz="700" b="0" dirty="0" err="1">
                          <a:solidFill>
                            <a:schemeClr val="tx1"/>
                          </a:solidFill>
                          <a:effectLst/>
                        </a:rPr>
                        <a:t>ap</a:t>
                      </a:r>
                      <a:r>
                        <a:rPr lang="en-US" sz="700" b="0" spc="5" dirty="0" err="1">
                          <a:solidFill>
                            <a:schemeClr val="tx1"/>
                          </a:solidFill>
                          <a:effectLst/>
                        </a:rPr>
                        <a:t>p</a:t>
                      </a:r>
                      <a:r>
                        <a:rPr lang="en-US" sz="700" b="0" dirty="0" err="1">
                          <a:solidFill>
                            <a:schemeClr val="tx1"/>
                          </a:solidFill>
                          <a:effectLst/>
                        </a:rPr>
                        <a:t>a</a:t>
                      </a:r>
                      <a:r>
                        <a:rPr lang="en-US" sz="700" b="0" spc="-5" dirty="0" err="1">
                          <a:solidFill>
                            <a:schemeClr val="tx1"/>
                          </a:solidFill>
                          <a:effectLst/>
                        </a:rPr>
                        <a:t>r</a:t>
                      </a:r>
                      <a:r>
                        <a:rPr lang="en-US" sz="700" b="0" dirty="0" err="1">
                          <a:solidFill>
                            <a:schemeClr val="tx1"/>
                          </a:solidFill>
                          <a:effectLst/>
                        </a:rPr>
                        <a:t>en</a:t>
                      </a:r>
                      <a:r>
                        <a:rPr lang="en-US" sz="700" b="0" spc="5" dirty="0" err="1">
                          <a:solidFill>
                            <a:schemeClr val="tx1"/>
                          </a:solidFill>
                          <a:effectLst/>
                        </a:rPr>
                        <a:t>t</a:t>
                      </a:r>
                      <a:r>
                        <a:rPr lang="en-US" sz="700" b="0" spc="-55" dirty="0" err="1">
                          <a:solidFill>
                            <a:schemeClr val="tx1"/>
                          </a:solidFill>
                          <a:effectLst/>
                        </a:rPr>
                        <a:t>T</a:t>
                      </a:r>
                      <a:r>
                        <a:rPr lang="en-US" sz="700" b="0" dirty="0" err="1">
                          <a:solidFill>
                            <a:schemeClr val="tx1"/>
                          </a:solidFill>
                          <a:effectLst/>
                        </a:rPr>
                        <a:t>em</a:t>
                      </a:r>
                      <a:r>
                        <a:rPr lang="en-US" sz="700" b="0" spc="5" dirty="0" err="1">
                          <a:solidFill>
                            <a:schemeClr val="tx1"/>
                          </a:solidFill>
                          <a:effectLst/>
                        </a:rPr>
                        <a:t>p</a:t>
                      </a:r>
                      <a:r>
                        <a:rPr lang="en-US" sz="700" b="0" dirty="0" err="1">
                          <a:solidFill>
                            <a:schemeClr val="tx1"/>
                          </a:solidFill>
                          <a:effectLst/>
                        </a:rPr>
                        <a:t>e</a:t>
                      </a:r>
                      <a:r>
                        <a:rPr lang="en-US" sz="700" b="0" spc="-5" dirty="0" err="1">
                          <a:solidFill>
                            <a:schemeClr val="tx1"/>
                          </a:solidFill>
                          <a:effectLst/>
                        </a:rPr>
                        <a:t>r</a:t>
                      </a:r>
                      <a:r>
                        <a:rPr lang="en-US" sz="700" b="0" dirty="0" err="1">
                          <a:solidFill>
                            <a:schemeClr val="tx1"/>
                          </a:solidFill>
                          <a:effectLst/>
                        </a:rPr>
                        <a:t>at</a:t>
                      </a:r>
                      <a:r>
                        <a:rPr lang="en-US" sz="700" b="0" spc="5" dirty="0" err="1">
                          <a:solidFill>
                            <a:schemeClr val="tx1"/>
                          </a:solidFill>
                          <a:effectLst/>
                        </a:rPr>
                        <a:t>u</a:t>
                      </a:r>
                      <a:r>
                        <a:rPr lang="en-US" sz="700" b="0" spc="10" dirty="0" err="1">
                          <a:solidFill>
                            <a:schemeClr val="tx1"/>
                          </a:solidFill>
                          <a:effectLst/>
                        </a:rPr>
                        <a:t>r</a:t>
                      </a:r>
                      <a:r>
                        <a:rPr lang="en-US" sz="700" b="0" dirty="0" err="1">
                          <a:solidFill>
                            <a:schemeClr val="tx1"/>
                          </a:solidFill>
                          <a:effectLst/>
                        </a:rPr>
                        <a:t>eFa</a:t>
                      </a:r>
                      <a:r>
                        <a:rPr lang="en-US" sz="700" b="0" spc="15" dirty="0" err="1">
                          <a:solidFill>
                            <a:schemeClr val="tx1"/>
                          </a:solidFill>
                          <a:effectLst/>
                        </a:rPr>
                        <a:t>h</a:t>
                      </a:r>
                      <a:r>
                        <a:rPr lang="en-US" sz="700" b="0" spc="-5" dirty="0" err="1">
                          <a:solidFill>
                            <a:schemeClr val="tx1"/>
                          </a:solidFill>
                          <a:effectLst/>
                        </a:rPr>
                        <a:t>r</a:t>
                      </a:r>
                      <a:r>
                        <a:rPr lang="en-US" sz="700" b="0" dirty="0" err="1">
                          <a:solidFill>
                            <a:schemeClr val="tx1"/>
                          </a:solidFill>
                          <a:effectLst/>
                        </a:rPr>
                        <a:t>en</a:t>
                      </a:r>
                      <a:r>
                        <a:rPr lang="en-US" sz="700" b="0" spc="5" dirty="0" err="1">
                          <a:solidFill>
                            <a:schemeClr val="tx1"/>
                          </a:solidFill>
                          <a:effectLst/>
                        </a:rPr>
                        <a:t>h</a:t>
                      </a:r>
                      <a:r>
                        <a:rPr lang="en-US" sz="700" b="0" dirty="0" err="1">
                          <a:solidFill>
                            <a:schemeClr val="tx1"/>
                          </a:solidFill>
                          <a:effectLst/>
                        </a:rPr>
                        <a:t>eit</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15415" marR="273685" indent="-1122045" algn="l">
                        <a:lnSpc>
                          <a:spcPts val="1100"/>
                        </a:lnSpc>
                        <a:spcBef>
                          <a:spcPts val="220"/>
                        </a:spcBef>
                        <a:spcAft>
                          <a:spcPts val="0"/>
                        </a:spcAft>
                      </a:pPr>
                      <a:r>
                        <a:rPr lang="en-US" sz="700" b="0" spc="-5" dirty="0">
                          <a:solidFill>
                            <a:schemeClr val="tx1"/>
                          </a:solidFill>
                          <a:effectLst/>
                        </a:rPr>
                        <a:t>Ai</a:t>
                      </a:r>
                      <a:r>
                        <a:rPr lang="en-US" sz="700" b="0" dirty="0">
                          <a:solidFill>
                            <a:schemeClr val="tx1"/>
                          </a:solidFill>
                          <a:effectLst/>
                        </a:rPr>
                        <a:t>r</a:t>
                      </a:r>
                      <a:r>
                        <a:rPr lang="en-US" sz="700" b="0" spc="-5" dirty="0">
                          <a:solidFill>
                            <a:schemeClr val="tx1"/>
                          </a:solidFill>
                          <a:effectLst/>
                        </a:rPr>
                        <a:t> </a:t>
                      </a:r>
                      <a:r>
                        <a:rPr lang="en-US" sz="700" b="0" spc="10" dirty="0">
                          <a:solidFill>
                            <a:schemeClr val="tx1"/>
                          </a:solidFill>
                          <a:effectLst/>
                        </a:rPr>
                        <a:t>t</a:t>
                      </a:r>
                      <a:r>
                        <a:rPr lang="en-US" sz="700" b="0" dirty="0">
                          <a:solidFill>
                            <a:schemeClr val="tx1"/>
                          </a:solidFill>
                          <a:effectLst/>
                        </a:rPr>
                        <a:t>e</a:t>
                      </a:r>
                      <a:r>
                        <a:rPr lang="en-US" sz="700" b="0" spc="20" dirty="0">
                          <a:solidFill>
                            <a:schemeClr val="tx1"/>
                          </a:solidFill>
                          <a:effectLst/>
                        </a:rPr>
                        <a:t>m</a:t>
                      </a:r>
                      <a:r>
                        <a:rPr lang="en-US" sz="700" b="0" dirty="0">
                          <a:solidFill>
                            <a:schemeClr val="tx1"/>
                          </a:solidFill>
                          <a:effectLst/>
                        </a:rPr>
                        <a:t>p</a:t>
                      </a:r>
                      <a:r>
                        <a:rPr lang="en-US" sz="700" b="0" spc="-5" dirty="0">
                          <a:solidFill>
                            <a:schemeClr val="tx1"/>
                          </a:solidFill>
                          <a:effectLst/>
                        </a:rPr>
                        <a:t>e</a:t>
                      </a:r>
                      <a:r>
                        <a:rPr lang="en-US" sz="700" b="0" spc="5" dirty="0">
                          <a:solidFill>
                            <a:schemeClr val="tx1"/>
                          </a:solidFill>
                          <a:effectLst/>
                        </a:rPr>
                        <a:t>r</a:t>
                      </a:r>
                      <a:r>
                        <a:rPr lang="en-US" sz="700" b="0" dirty="0">
                          <a:solidFill>
                            <a:schemeClr val="tx1"/>
                          </a:solidFill>
                          <a:effectLst/>
                        </a:rPr>
                        <a:t>at</a:t>
                      </a:r>
                      <a:r>
                        <a:rPr lang="en-US" sz="700" b="0" spc="-5" dirty="0">
                          <a:solidFill>
                            <a:schemeClr val="tx1"/>
                          </a:solidFill>
                          <a:effectLst/>
                        </a:rPr>
                        <a:t>u</a:t>
                      </a:r>
                      <a:r>
                        <a:rPr lang="en-US" sz="700" b="0" spc="5" dirty="0">
                          <a:solidFill>
                            <a:schemeClr val="tx1"/>
                          </a:solidFill>
                          <a:effectLst/>
                        </a:rPr>
                        <a:t>r</a:t>
                      </a:r>
                      <a:r>
                        <a:rPr lang="en-US" sz="700" b="0" dirty="0">
                          <a:solidFill>
                            <a:schemeClr val="tx1"/>
                          </a:solidFill>
                          <a:effectLst/>
                        </a:rPr>
                        <a:t>e</a:t>
                      </a:r>
                      <a:r>
                        <a:rPr lang="en-US" sz="700" b="0" spc="-55" dirty="0">
                          <a:solidFill>
                            <a:schemeClr val="tx1"/>
                          </a:solidFill>
                          <a:effectLst/>
                        </a:rPr>
                        <a:t> </a:t>
                      </a:r>
                      <a:r>
                        <a:rPr lang="en-US" sz="700" b="0" spc="-5" dirty="0">
                          <a:solidFill>
                            <a:schemeClr val="tx1"/>
                          </a:solidFill>
                          <a:effectLst/>
                        </a:rPr>
                        <a:t>t</a:t>
                      </a:r>
                      <a:r>
                        <a:rPr lang="en-US" sz="700" b="0" dirty="0">
                          <a:solidFill>
                            <a:schemeClr val="tx1"/>
                          </a:solidFill>
                          <a:effectLst/>
                        </a:rPr>
                        <a:t>h</a:t>
                      </a:r>
                      <a:r>
                        <a:rPr lang="en-US" sz="700" b="0" spc="5" dirty="0">
                          <a:solidFill>
                            <a:schemeClr val="tx1"/>
                          </a:solidFill>
                          <a:effectLst/>
                        </a:rPr>
                        <a:t>a</a:t>
                      </a:r>
                      <a:r>
                        <a:rPr lang="en-US" sz="700" b="0" dirty="0">
                          <a:solidFill>
                            <a:schemeClr val="tx1"/>
                          </a:solidFill>
                          <a:effectLst/>
                        </a:rPr>
                        <a:t>t</a:t>
                      </a:r>
                      <a:r>
                        <a:rPr lang="en-US" sz="700" b="0" spc="-15" dirty="0">
                          <a:solidFill>
                            <a:schemeClr val="tx1"/>
                          </a:solidFill>
                          <a:effectLst/>
                        </a:rPr>
                        <a:t> </a:t>
                      </a:r>
                      <a:r>
                        <a:rPr lang="en-US" sz="700" b="0" spc="5" dirty="0">
                          <a:solidFill>
                            <a:schemeClr val="tx1"/>
                          </a:solidFill>
                          <a:effectLst/>
                        </a:rPr>
                        <a:t>i</a:t>
                      </a:r>
                      <a:r>
                        <a:rPr lang="en-US" sz="700" b="0" dirty="0">
                          <a:solidFill>
                            <a:schemeClr val="tx1"/>
                          </a:solidFill>
                          <a:effectLst/>
                        </a:rPr>
                        <a:t>n</a:t>
                      </a:r>
                      <a:r>
                        <a:rPr lang="en-US" sz="700" b="0" spc="5" dirty="0">
                          <a:solidFill>
                            <a:schemeClr val="tx1"/>
                          </a:solidFill>
                          <a:effectLst/>
                        </a:rPr>
                        <a:t>c</a:t>
                      </a:r>
                      <a:r>
                        <a:rPr lang="en-US" sz="700" b="0" spc="-5" dirty="0">
                          <a:solidFill>
                            <a:schemeClr val="tx1"/>
                          </a:solidFill>
                          <a:effectLst/>
                        </a:rPr>
                        <a:t>l</a:t>
                      </a:r>
                      <a:r>
                        <a:rPr lang="en-US" sz="700" b="0" dirty="0">
                          <a:solidFill>
                            <a:schemeClr val="tx1"/>
                          </a:solidFill>
                          <a:effectLst/>
                        </a:rPr>
                        <a:t>u</a:t>
                      </a:r>
                      <a:r>
                        <a:rPr lang="en-US" sz="700" b="0" spc="20" dirty="0">
                          <a:solidFill>
                            <a:schemeClr val="tx1"/>
                          </a:solidFill>
                          <a:effectLst/>
                        </a:rPr>
                        <a:t>d</a:t>
                      </a:r>
                      <a:r>
                        <a:rPr lang="en-US" sz="700" b="0" dirty="0">
                          <a:solidFill>
                            <a:schemeClr val="tx1"/>
                          </a:solidFill>
                          <a:effectLst/>
                        </a:rPr>
                        <a:t>es</a:t>
                      </a:r>
                      <a:r>
                        <a:rPr lang="en-US" sz="700" b="0" spc="-30" dirty="0">
                          <a:solidFill>
                            <a:schemeClr val="tx1"/>
                          </a:solidFill>
                          <a:effectLst/>
                        </a:rPr>
                        <a:t> </a:t>
                      </a:r>
                      <a:r>
                        <a:rPr lang="en-US" sz="700" b="0" spc="-5" dirty="0">
                          <a:solidFill>
                            <a:schemeClr val="tx1"/>
                          </a:solidFill>
                          <a:effectLst/>
                        </a:rPr>
                        <a:t>i</a:t>
                      </a:r>
                      <a:r>
                        <a:rPr lang="en-US" sz="700" b="0" spc="20" dirty="0">
                          <a:solidFill>
                            <a:schemeClr val="tx1"/>
                          </a:solidFill>
                          <a:effectLst/>
                        </a:rPr>
                        <a:t>m</a:t>
                      </a:r>
                      <a:r>
                        <a:rPr lang="en-US" sz="700" b="0" dirty="0">
                          <a:solidFill>
                            <a:schemeClr val="tx1"/>
                          </a:solidFill>
                          <a:effectLst/>
                        </a:rPr>
                        <a:t>p</a:t>
                      </a:r>
                      <a:r>
                        <a:rPr lang="en-US" sz="700" b="0" spc="-5" dirty="0">
                          <a:solidFill>
                            <a:schemeClr val="tx1"/>
                          </a:solidFill>
                          <a:effectLst/>
                        </a:rPr>
                        <a:t>a</a:t>
                      </a:r>
                      <a:r>
                        <a:rPr lang="en-US" sz="700" b="0" spc="5" dirty="0">
                          <a:solidFill>
                            <a:schemeClr val="tx1"/>
                          </a:solidFill>
                          <a:effectLst/>
                        </a:rPr>
                        <a:t>c</a:t>
                      </a:r>
                      <a:r>
                        <a:rPr lang="en-US" sz="700" b="0" dirty="0">
                          <a:solidFill>
                            <a:schemeClr val="tx1"/>
                          </a:solidFill>
                          <a:effectLst/>
                        </a:rPr>
                        <a:t>t</a:t>
                      </a:r>
                      <a:r>
                        <a:rPr lang="en-US" sz="700" b="0" spc="-30" dirty="0">
                          <a:solidFill>
                            <a:schemeClr val="tx1"/>
                          </a:solidFill>
                          <a:effectLst/>
                        </a:rPr>
                        <a:t> </a:t>
                      </a:r>
                      <a:r>
                        <a:rPr lang="en-US" sz="700" b="0" spc="-5" dirty="0">
                          <a:solidFill>
                            <a:schemeClr val="tx1"/>
                          </a:solidFill>
                          <a:effectLst/>
                        </a:rPr>
                        <a:t>o</a:t>
                      </a:r>
                      <a:r>
                        <a:rPr lang="en-US" sz="700" b="0" dirty="0">
                          <a:solidFill>
                            <a:schemeClr val="tx1"/>
                          </a:solidFill>
                          <a:effectLst/>
                        </a:rPr>
                        <a:t>f </a:t>
                      </a:r>
                      <a:r>
                        <a:rPr lang="en-US" sz="700" b="0" spc="-10" dirty="0">
                          <a:solidFill>
                            <a:schemeClr val="tx1"/>
                          </a:solidFill>
                          <a:effectLst/>
                        </a:rPr>
                        <a:t>w</a:t>
                      </a:r>
                      <a:r>
                        <a:rPr lang="en-US" sz="700" b="0" spc="-5" dirty="0">
                          <a:solidFill>
                            <a:schemeClr val="tx1"/>
                          </a:solidFill>
                          <a:effectLst/>
                        </a:rPr>
                        <a:t>i</a:t>
                      </a:r>
                      <a:r>
                        <a:rPr lang="en-US" sz="700" b="0" spc="10" dirty="0">
                          <a:solidFill>
                            <a:schemeClr val="tx1"/>
                          </a:solidFill>
                          <a:effectLst/>
                        </a:rPr>
                        <a:t>n</a:t>
                      </a:r>
                      <a:r>
                        <a:rPr lang="en-US" sz="700" b="0" dirty="0">
                          <a:solidFill>
                            <a:schemeClr val="tx1"/>
                          </a:solidFill>
                          <a:effectLst/>
                        </a:rPr>
                        <a:t>d</a:t>
                      </a:r>
                      <a:r>
                        <a:rPr lang="en-US" sz="700" b="0" spc="-20" dirty="0">
                          <a:solidFill>
                            <a:schemeClr val="tx1"/>
                          </a:solidFill>
                          <a:effectLst/>
                        </a:rPr>
                        <a:t> </a:t>
                      </a:r>
                      <a:r>
                        <a:rPr lang="en-US" sz="700" b="0" spc="5" dirty="0">
                          <a:solidFill>
                            <a:schemeClr val="tx1"/>
                          </a:solidFill>
                          <a:effectLst/>
                        </a:rPr>
                        <a:t>a</a:t>
                      </a:r>
                      <a:r>
                        <a:rPr lang="en-US" sz="700" b="0" dirty="0">
                          <a:solidFill>
                            <a:schemeClr val="tx1"/>
                          </a:solidFill>
                          <a:effectLst/>
                        </a:rPr>
                        <a:t>nd h</a:t>
                      </a:r>
                      <a:r>
                        <a:rPr lang="en-US" sz="700" b="0" spc="-5" dirty="0">
                          <a:solidFill>
                            <a:schemeClr val="tx1"/>
                          </a:solidFill>
                          <a:effectLst/>
                        </a:rPr>
                        <a:t>u</a:t>
                      </a:r>
                      <a:r>
                        <a:rPr lang="en-US" sz="700" b="0" spc="20" dirty="0">
                          <a:solidFill>
                            <a:schemeClr val="tx1"/>
                          </a:solidFill>
                          <a:effectLst/>
                        </a:rPr>
                        <a:t>m</a:t>
                      </a:r>
                      <a:r>
                        <a:rPr lang="en-US" sz="700" b="0" spc="-5" dirty="0">
                          <a:solidFill>
                            <a:schemeClr val="tx1"/>
                          </a:solidFill>
                          <a:effectLst/>
                        </a:rPr>
                        <a:t>i</a:t>
                      </a:r>
                      <a:r>
                        <a:rPr lang="en-US" sz="700" b="0" dirty="0">
                          <a:solidFill>
                            <a:schemeClr val="tx1"/>
                          </a:solidFill>
                          <a:effectLst/>
                        </a:rPr>
                        <a:t>d</a:t>
                      </a:r>
                      <a:r>
                        <a:rPr lang="en-US" sz="700" b="0" spc="-5" dirty="0">
                          <a:solidFill>
                            <a:schemeClr val="tx1"/>
                          </a:solidFill>
                          <a:effectLst/>
                        </a:rPr>
                        <a:t>i</a:t>
                      </a:r>
                      <a:r>
                        <a:rPr lang="en-US" sz="700" b="0" spc="10" dirty="0">
                          <a:solidFill>
                            <a:schemeClr val="tx1"/>
                          </a:solidFill>
                          <a:effectLst/>
                        </a:rPr>
                        <a:t>t</a:t>
                      </a:r>
                      <a:r>
                        <a:rPr lang="en-US" sz="700" b="0" dirty="0">
                          <a:solidFill>
                            <a:schemeClr val="tx1"/>
                          </a:solidFill>
                          <a:effectLst/>
                        </a:rPr>
                        <a:t>y</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5170">
                <a:tc>
                  <a:txBody>
                    <a:bodyPr/>
                    <a:lstStyle/>
                    <a:p>
                      <a:pPr marL="322580" algn="l">
                        <a:spcBef>
                          <a:spcPts val="170"/>
                        </a:spcBef>
                        <a:spcAft>
                          <a:spcPts val="0"/>
                        </a:spcAft>
                      </a:pPr>
                      <a:r>
                        <a:rPr lang="en-US" sz="700" b="0" spc="15">
                          <a:solidFill>
                            <a:schemeClr val="tx1"/>
                          </a:solidFill>
                          <a:effectLst/>
                        </a:rPr>
                        <a:t>w</a:t>
                      </a:r>
                      <a:r>
                        <a:rPr lang="en-US" sz="700" b="0">
                          <a:solidFill>
                            <a:schemeClr val="tx1"/>
                          </a:solidFill>
                          <a:effectLst/>
                        </a:rPr>
                        <a:t>in</a:t>
                      </a:r>
                      <a:r>
                        <a:rPr lang="en-US" sz="700" b="0" spc="5">
                          <a:solidFill>
                            <a:schemeClr val="tx1"/>
                          </a:solidFill>
                          <a:effectLst/>
                        </a:rPr>
                        <a:t>d</a:t>
                      </a:r>
                      <a:r>
                        <a:rPr lang="en-US" sz="700" b="0">
                          <a:solidFill>
                            <a:schemeClr val="tx1"/>
                          </a:solidFill>
                          <a:effectLst/>
                        </a:rPr>
                        <a:t>C</a:t>
                      </a:r>
                      <a:r>
                        <a:rPr lang="en-US" sz="700" b="0" spc="5">
                          <a:solidFill>
                            <a:schemeClr val="tx1"/>
                          </a:solidFill>
                          <a:effectLst/>
                        </a:rPr>
                        <a:t>h</a:t>
                      </a:r>
                      <a:r>
                        <a:rPr lang="en-US" sz="700" b="0">
                          <a:solidFill>
                            <a:schemeClr val="tx1"/>
                          </a:solidFill>
                          <a:effectLst/>
                        </a:rPr>
                        <a:t>il</a:t>
                      </a:r>
                      <a:r>
                        <a:rPr lang="en-US" sz="700" b="0" spc="-15">
                          <a:solidFill>
                            <a:schemeClr val="tx1"/>
                          </a:solidFill>
                          <a:effectLst/>
                        </a:rPr>
                        <a:t>l</a:t>
                      </a:r>
                      <a:r>
                        <a:rPr lang="en-US" sz="700" b="0" spc="-55">
                          <a:solidFill>
                            <a:schemeClr val="tx1"/>
                          </a:solidFill>
                          <a:effectLst/>
                        </a:rPr>
                        <a:t>T</a:t>
                      </a:r>
                      <a:r>
                        <a:rPr lang="en-US" sz="700" b="0">
                          <a:solidFill>
                            <a:schemeClr val="tx1"/>
                          </a:solidFill>
                          <a:effectLst/>
                        </a:rPr>
                        <a:t>em</a:t>
                      </a:r>
                      <a:r>
                        <a:rPr lang="en-US" sz="700" b="0" spc="5">
                          <a:solidFill>
                            <a:schemeClr val="tx1"/>
                          </a:solidFill>
                          <a:effectLst/>
                        </a:rPr>
                        <a:t>p</a:t>
                      </a:r>
                      <a:r>
                        <a:rPr lang="en-US" sz="700" b="0">
                          <a:solidFill>
                            <a:schemeClr val="tx1"/>
                          </a:solidFill>
                          <a:effectLst/>
                        </a:rPr>
                        <a:t>e</a:t>
                      </a:r>
                      <a:r>
                        <a:rPr lang="en-US" sz="700" b="0" spc="-5">
                          <a:solidFill>
                            <a:schemeClr val="tx1"/>
                          </a:solidFill>
                          <a:effectLst/>
                        </a:rPr>
                        <a:t>r</a:t>
                      </a:r>
                      <a:r>
                        <a:rPr lang="en-US" sz="700" b="0">
                          <a:solidFill>
                            <a:schemeClr val="tx1"/>
                          </a:solidFill>
                          <a:effectLst/>
                        </a:rPr>
                        <a:t>at</a:t>
                      </a:r>
                      <a:r>
                        <a:rPr lang="en-US" sz="700" b="0" spc="5">
                          <a:solidFill>
                            <a:schemeClr val="tx1"/>
                          </a:solidFill>
                          <a:effectLst/>
                        </a:rPr>
                        <a:t>u</a:t>
                      </a:r>
                      <a:r>
                        <a:rPr lang="en-US" sz="700" b="0" spc="-5">
                          <a:solidFill>
                            <a:schemeClr val="tx1"/>
                          </a:solidFill>
                          <a:effectLst/>
                        </a:rPr>
                        <a:t>r</a:t>
                      </a:r>
                      <a:r>
                        <a:rPr lang="en-US" sz="700" b="0">
                          <a:solidFill>
                            <a:schemeClr val="tx1"/>
                          </a:solidFill>
                          <a:effectLst/>
                        </a:rPr>
                        <a:t>eFa</a:t>
                      </a:r>
                      <a:r>
                        <a:rPr lang="en-US" sz="700" b="0" spc="15">
                          <a:solidFill>
                            <a:schemeClr val="tx1"/>
                          </a:solidFill>
                          <a:effectLst/>
                        </a:rPr>
                        <a:t>h</a:t>
                      </a:r>
                      <a:r>
                        <a:rPr lang="en-US" sz="700" b="0" spc="-5">
                          <a:solidFill>
                            <a:schemeClr val="tx1"/>
                          </a:solidFill>
                          <a:effectLst/>
                        </a:rPr>
                        <a:t>r</a:t>
                      </a:r>
                      <a:r>
                        <a:rPr lang="en-US" sz="700" b="0">
                          <a:solidFill>
                            <a:schemeClr val="tx1"/>
                          </a:solidFill>
                          <a:effectLst/>
                        </a:rPr>
                        <a:t>en</a:t>
                      </a:r>
                      <a:r>
                        <a:rPr lang="en-US" sz="700" b="0" spc="5">
                          <a:solidFill>
                            <a:schemeClr val="tx1"/>
                          </a:solidFill>
                          <a:effectLst/>
                        </a:rPr>
                        <a:t>h</a:t>
                      </a:r>
                      <a:r>
                        <a:rPr lang="en-US" sz="700" b="0">
                          <a:solidFill>
                            <a:schemeClr val="tx1"/>
                          </a:solidFill>
                          <a:effectLst/>
                        </a:rPr>
                        <a:t>eit</a:t>
                      </a:r>
                      <a:endParaRPr lang="en-GB" sz="700" b="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17195" algn="l">
                        <a:spcBef>
                          <a:spcPts val="185"/>
                        </a:spcBef>
                        <a:spcAft>
                          <a:spcPts val="0"/>
                        </a:spcAft>
                      </a:pPr>
                      <a:r>
                        <a:rPr lang="en-US" sz="700" b="0" spc="-5" dirty="0">
                          <a:solidFill>
                            <a:schemeClr val="tx1"/>
                          </a:solidFill>
                          <a:effectLst/>
                        </a:rPr>
                        <a:t>Ai</a:t>
                      </a:r>
                      <a:r>
                        <a:rPr lang="en-US" sz="700" b="0" dirty="0">
                          <a:solidFill>
                            <a:schemeClr val="tx1"/>
                          </a:solidFill>
                          <a:effectLst/>
                        </a:rPr>
                        <a:t>r</a:t>
                      </a:r>
                      <a:r>
                        <a:rPr lang="en-US" sz="700" b="0" spc="-5" dirty="0">
                          <a:solidFill>
                            <a:schemeClr val="tx1"/>
                          </a:solidFill>
                          <a:effectLst/>
                        </a:rPr>
                        <a:t> </a:t>
                      </a:r>
                      <a:r>
                        <a:rPr lang="en-US" sz="700" b="0" spc="10" dirty="0">
                          <a:solidFill>
                            <a:schemeClr val="tx1"/>
                          </a:solidFill>
                          <a:effectLst/>
                        </a:rPr>
                        <a:t>t</a:t>
                      </a:r>
                      <a:r>
                        <a:rPr lang="en-US" sz="700" b="0" dirty="0">
                          <a:solidFill>
                            <a:schemeClr val="tx1"/>
                          </a:solidFill>
                          <a:effectLst/>
                        </a:rPr>
                        <a:t>e</a:t>
                      </a:r>
                      <a:r>
                        <a:rPr lang="en-US" sz="700" b="0" spc="20" dirty="0">
                          <a:solidFill>
                            <a:schemeClr val="tx1"/>
                          </a:solidFill>
                          <a:effectLst/>
                        </a:rPr>
                        <a:t>m</a:t>
                      </a:r>
                      <a:r>
                        <a:rPr lang="en-US" sz="700" b="0" dirty="0">
                          <a:solidFill>
                            <a:schemeClr val="tx1"/>
                          </a:solidFill>
                          <a:effectLst/>
                        </a:rPr>
                        <a:t>p</a:t>
                      </a:r>
                      <a:r>
                        <a:rPr lang="en-US" sz="700" b="0" spc="-5" dirty="0">
                          <a:solidFill>
                            <a:schemeClr val="tx1"/>
                          </a:solidFill>
                          <a:effectLst/>
                        </a:rPr>
                        <a:t>e</a:t>
                      </a:r>
                      <a:r>
                        <a:rPr lang="en-US" sz="700" b="0" spc="5" dirty="0">
                          <a:solidFill>
                            <a:schemeClr val="tx1"/>
                          </a:solidFill>
                          <a:effectLst/>
                        </a:rPr>
                        <a:t>r</a:t>
                      </a:r>
                      <a:r>
                        <a:rPr lang="en-US" sz="700" b="0" dirty="0">
                          <a:solidFill>
                            <a:schemeClr val="tx1"/>
                          </a:solidFill>
                          <a:effectLst/>
                        </a:rPr>
                        <a:t>at</a:t>
                      </a:r>
                      <a:r>
                        <a:rPr lang="en-US" sz="700" b="0" spc="-5" dirty="0">
                          <a:solidFill>
                            <a:schemeClr val="tx1"/>
                          </a:solidFill>
                          <a:effectLst/>
                        </a:rPr>
                        <a:t>u</a:t>
                      </a:r>
                      <a:r>
                        <a:rPr lang="en-US" sz="700" b="0" spc="5" dirty="0">
                          <a:solidFill>
                            <a:schemeClr val="tx1"/>
                          </a:solidFill>
                          <a:effectLst/>
                        </a:rPr>
                        <a:t>r</a:t>
                      </a:r>
                      <a:r>
                        <a:rPr lang="en-US" sz="700" b="0" dirty="0">
                          <a:solidFill>
                            <a:schemeClr val="tx1"/>
                          </a:solidFill>
                          <a:effectLst/>
                        </a:rPr>
                        <a:t>e</a:t>
                      </a:r>
                      <a:r>
                        <a:rPr lang="en-US" sz="700" b="0" spc="-55" dirty="0">
                          <a:solidFill>
                            <a:schemeClr val="tx1"/>
                          </a:solidFill>
                          <a:effectLst/>
                        </a:rPr>
                        <a:t> </a:t>
                      </a:r>
                      <a:r>
                        <a:rPr lang="en-US" sz="700" b="0" spc="-5" dirty="0">
                          <a:solidFill>
                            <a:schemeClr val="tx1"/>
                          </a:solidFill>
                          <a:effectLst/>
                        </a:rPr>
                        <a:t>t</a:t>
                      </a:r>
                      <a:r>
                        <a:rPr lang="en-US" sz="700" b="0" dirty="0">
                          <a:solidFill>
                            <a:schemeClr val="tx1"/>
                          </a:solidFill>
                          <a:effectLst/>
                        </a:rPr>
                        <a:t>h</a:t>
                      </a:r>
                      <a:r>
                        <a:rPr lang="en-US" sz="700" b="0" spc="5" dirty="0">
                          <a:solidFill>
                            <a:schemeClr val="tx1"/>
                          </a:solidFill>
                          <a:effectLst/>
                        </a:rPr>
                        <a:t>a</a:t>
                      </a:r>
                      <a:r>
                        <a:rPr lang="en-US" sz="700" b="0" dirty="0">
                          <a:solidFill>
                            <a:schemeClr val="tx1"/>
                          </a:solidFill>
                          <a:effectLst/>
                        </a:rPr>
                        <a:t>t</a:t>
                      </a:r>
                      <a:r>
                        <a:rPr lang="en-US" sz="700" b="0" spc="-15" dirty="0">
                          <a:solidFill>
                            <a:schemeClr val="tx1"/>
                          </a:solidFill>
                          <a:effectLst/>
                        </a:rPr>
                        <a:t> </a:t>
                      </a:r>
                      <a:r>
                        <a:rPr lang="en-US" sz="700" b="0" spc="5" dirty="0">
                          <a:solidFill>
                            <a:schemeClr val="tx1"/>
                          </a:solidFill>
                          <a:effectLst/>
                        </a:rPr>
                        <a:t>i</a:t>
                      </a:r>
                      <a:r>
                        <a:rPr lang="en-US" sz="700" b="0" dirty="0">
                          <a:solidFill>
                            <a:schemeClr val="tx1"/>
                          </a:solidFill>
                          <a:effectLst/>
                        </a:rPr>
                        <a:t>n</a:t>
                      </a:r>
                      <a:r>
                        <a:rPr lang="en-US" sz="700" b="0" spc="5" dirty="0">
                          <a:solidFill>
                            <a:schemeClr val="tx1"/>
                          </a:solidFill>
                          <a:effectLst/>
                        </a:rPr>
                        <a:t>c</a:t>
                      </a:r>
                      <a:r>
                        <a:rPr lang="en-US" sz="700" b="0" spc="-5" dirty="0">
                          <a:solidFill>
                            <a:schemeClr val="tx1"/>
                          </a:solidFill>
                          <a:effectLst/>
                        </a:rPr>
                        <a:t>l</a:t>
                      </a:r>
                      <a:r>
                        <a:rPr lang="en-US" sz="700" b="0" dirty="0">
                          <a:solidFill>
                            <a:schemeClr val="tx1"/>
                          </a:solidFill>
                          <a:effectLst/>
                        </a:rPr>
                        <a:t>u</a:t>
                      </a:r>
                      <a:r>
                        <a:rPr lang="en-US" sz="700" b="0" spc="5" dirty="0">
                          <a:solidFill>
                            <a:schemeClr val="tx1"/>
                          </a:solidFill>
                          <a:effectLst/>
                        </a:rPr>
                        <a:t>d</a:t>
                      </a:r>
                      <a:r>
                        <a:rPr lang="en-US" sz="700" b="0" dirty="0">
                          <a:solidFill>
                            <a:schemeClr val="tx1"/>
                          </a:solidFill>
                          <a:effectLst/>
                        </a:rPr>
                        <a:t>es</a:t>
                      </a:r>
                      <a:r>
                        <a:rPr lang="en-US" sz="700" b="0" spc="-30" dirty="0">
                          <a:solidFill>
                            <a:schemeClr val="tx1"/>
                          </a:solidFill>
                          <a:effectLst/>
                        </a:rPr>
                        <a:t> </a:t>
                      </a:r>
                      <a:r>
                        <a:rPr lang="en-US" sz="700" b="0" spc="-5" dirty="0">
                          <a:solidFill>
                            <a:schemeClr val="tx1"/>
                          </a:solidFill>
                          <a:effectLst/>
                        </a:rPr>
                        <a:t>i</a:t>
                      </a:r>
                      <a:r>
                        <a:rPr lang="en-US" sz="700" b="0" spc="20" dirty="0">
                          <a:solidFill>
                            <a:schemeClr val="tx1"/>
                          </a:solidFill>
                          <a:effectLst/>
                        </a:rPr>
                        <a:t>m</a:t>
                      </a:r>
                      <a:r>
                        <a:rPr lang="en-US" sz="700" b="0" dirty="0">
                          <a:solidFill>
                            <a:schemeClr val="tx1"/>
                          </a:solidFill>
                          <a:effectLst/>
                        </a:rPr>
                        <a:t>p</a:t>
                      </a:r>
                      <a:r>
                        <a:rPr lang="en-US" sz="700" b="0" spc="-5" dirty="0">
                          <a:solidFill>
                            <a:schemeClr val="tx1"/>
                          </a:solidFill>
                          <a:effectLst/>
                        </a:rPr>
                        <a:t>a</a:t>
                      </a:r>
                      <a:r>
                        <a:rPr lang="en-US" sz="700" b="0" spc="5" dirty="0">
                          <a:solidFill>
                            <a:schemeClr val="tx1"/>
                          </a:solidFill>
                          <a:effectLst/>
                        </a:rPr>
                        <a:t>c</a:t>
                      </a:r>
                      <a:r>
                        <a:rPr lang="en-US" sz="700" b="0" dirty="0">
                          <a:solidFill>
                            <a:schemeClr val="tx1"/>
                          </a:solidFill>
                          <a:effectLst/>
                        </a:rPr>
                        <a:t>t</a:t>
                      </a:r>
                      <a:r>
                        <a:rPr lang="en-US" sz="700" b="0" spc="-30" dirty="0">
                          <a:solidFill>
                            <a:schemeClr val="tx1"/>
                          </a:solidFill>
                          <a:effectLst/>
                        </a:rPr>
                        <a:t> </a:t>
                      </a:r>
                      <a:r>
                        <a:rPr lang="en-US" sz="700" b="0" spc="-5" dirty="0">
                          <a:solidFill>
                            <a:schemeClr val="tx1"/>
                          </a:solidFill>
                          <a:effectLst/>
                        </a:rPr>
                        <a:t>o</a:t>
                      </a:r>
                      <a:r>
                        <a:rPr lang="en-US" sz="700" b="0" dirty="0">
                          <a:solidFill>
                            <a:schemeClr val="tx1"/>
                          </a:solidFill>
                          <a:effectLst/>
                        </a:rPr>
                        <a:t>f </a:t>
                      </a:r>
                      <a:r>
                        <a:rPr lang="en-US" sz="700" b="0" spc="-10" dirty="0">
                          <a:solidFill>
                            <a:schemeClr val="tx1"/>
                          </a:solidFill>
                          <a:effectLst/>
                        </a:rPr>
                        <a:t>w</a:t>
                      </a:r>
                      <a:r>
                        <a:rPr lang="en-US" sz="700" b="0" spc="-5" dirty="0">
                          <a:solidFill>
                            <a:schemeClr val="tx1"/>
                          </a:solidFill>
                          <a:effectLst/>
                        </a:rPr>
                        <a:t>i</a:t>
                      </a:r>
                      <a:r>
                        <a:rPr lang="en-US" sz="700" b="0" spc="10" dirty="0">
                          <a:solidFill>
                            <a:schemeClr val="tx1"/>
                          </a:solidFill>
                          <a:effectLst/>
                        </a:rPr>
                        <a:t>n</a:t>
                      </a:r>
                      <a:r>
                        <a:rPr lang="en-US" sz="700" b="0" dirty="0">
                          <a:solidFill>
                            <a:schemeClr val="tx1"/>
                          </a:solidFill>
                          <a:effectLst/>
                        </a:rPr>
                        <a:t>d</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56875">
                <a:tc>
                  <a:txBody>
                    <a:bodyPr/>
                    <a:lstStyle/>
                    <a:p>
                      <a:pPr marL="310515" algn="l">
                        <a:spcBef>
                          <a:spcPts val="170"/>
                        </a:spcBef>
                        <a:spcAft>
                          <a:spcPts val="0"/>
                        </a:spcAft>
                      </a:pPr>
                      <a:r>
                        <a:rPr lang="en-US" sz="700" b="0" dirty="0" err="1">
                          <a:solidFill>
                            <a:schemeClr val="tx1"/>
                          </a:solidFill>
                          <a:effectLst/>
                        </a:rPr>
                        <a:t>p</a:t>
                      </a:r>
                      <a:r>
                        <a:rPr lang="en-US" sz="700" b="0" spc="-5" dirty="0" err="1">
                          <a:solidFill>
                            <a:schemeClr val="tx1"/>
                          </a:solidFill>
                          <a:effectLst/>
                        </a:rPr>
                        <a:t>r</a:t>
                      </a:r>
                      <a:r>
                        <a:rPr lang="en-US" sz="700" b="0" dirty="0" err="1">
                          <a:solidFill>
                            <a:schemeClr val="tx1"/>
                          </a:solidFill>
                          <a:effectLst/>
                        </a:rPr>
                        <a:t>e</a:t>
                      </a:r>
                      <a:r>
                        <a:rPr lang="en-US" sz="700" b="0" spc="-5" dirty="0" err="1">
                          <a:solidFill>
                            <a:schemeClr val="tx1"/>
                          </a:solidFill>
                          <a:effectLst/>
                        </a:rPr>
                        <a:t>c</a:t>
                      </a:r>
                      <a:r>
                        <a:rPr lang="en-US" sz="700" b="0" dirty="0" err="1">
                          <a:solidFill>
                            <a:schemeClr val="tx1"/>
                          </a:solidFill>
                          <a:effectLst/>
                        </a:rPr>
                        <a:t>ipi</a:t>
                      </a:r>
                      <a:r>
                        <a:rPr lang="en-US" sz="700" b="0" spc="5" dirty="0" err="1">
                          <a:solidFill>
                            <a:schemeClr val="tx1"/>
                          </a:solidFill>
                          <a:effectLst/>
                        </a:rPr>
                        <a:t>t</a:t>
                      </a:r>
                      <a:r>
                        <a:rPr lang="en-US" sz="700" b="0" dirty="0" err="1">
                          <a:solidFill>
                            <a:schemeClr val="tx1"/>
                          </a:solidFill>
                          <a:effectLst/>
                        </a:rPr>
                        <a:t>ati</a:t>
                      </a:r>
                      <a:r>
                        <a:rPr lang="en-US" sz="700" b="0" spc="5" dirty="0" err="1">
                          <a:solidFill>
                            <a:schemeClr val="tx1"/>
                          </a:solidFill>
                          <a:effectLst/>
                        </a:rPr>
                        <a:t>o</a:t>
                      </a:r>
                      <a:r>
                        <a:rPr lang="en-US" sz="700" b="0" spc="15" dirty="0" err="1">
                          <a:solidFill>
                            <a:schemeClr val="tx1"/>
                          </a:solidFill>
                          <a:effectLst/>
                        </a:rPr>
                        <a:t>n</a:t>
                      </a:r>
                      <a:r>
                        <a:rPr lang="en-US" sz="700" b="0" spc="-5" dirty="0" err="1">
                          <a:solidFill>
                            <a:schemeClr val="tx1"/>
                          </a:solidFill>
                          <a:effectLst/>
                        </a:rPr>
                        <a:t>Pr</a:t>
                      </a:r>
                      <a:r>
                        <a:rPr lang="en-US" sz="700" b="0" dirty="0" err="1">
                          <a:solidFill>
                            <a:schemeClr val="tx1"/>
                          </a:solidFill>
                          <a:effectLst/>
                        </a:rPr>
                        <a:t>e</a:t>
                      </a:r>
                      <a:r>
                        <a:rPr lang="en-US" sz="700" b="0" spc="5" dirty="0" err="1">
                          <a:solidFill>
                            <a:schemeClr val="tx1"/>
                          </a:solidFill>
                          <a:effectLst/>
                        </a:rPr>
                        <a:t>v</a:t>
                      </a:r>
                      <a:r>
                        <a:rPr lang="en-US" sz="700" b="0" dirty="0" err="1">
                          <a:solidFill>
                            <a:schemeClr val="tx1"/>
                          </a:solidFill>
                          <a:effectLst/>
                        </a:rPr>
                        <a:t>io</a:t>
                      </a:r>
                      <a:r>
                        <a:rPr lang="en-US" sz="700" b="0" spc="5" dirty="0" err="1">
                          <a:solidFill>
                            <a:schemeClr val="tx1"/>
                          </a:solidFill>
                          <a:effectLst/>
                        </a:rPr>
                        <a:t>u</a:t>
                      </a:r>
                      <a:r>
                        <a:rPr lang="en-US" sz="700" b="0" dirty="0" err="1">
                          <a:solidFill>
                            <a:schemeClr val="tx1"/>
                          </a:solidFill>
                          <a:effectLst/>
                        </a:rPr>
                        <a:t>sHo</a:t>
                      </a:r>
                      <a:r>
                        <a:rPr lang="en-US" sz="700" b="0" spc="15" dirty="0" err="1">
                          <a:solidFill>
                            <a:schemeClr val="tx1"/>
                          </a:solidFill>
                          <a:effectLst/>
                        </a:rPr>
                        <a:t>u</a:t>
                      </a:r>
                      <a:r>
                        <a:rPr lang="en-US" sz="700" b="0" spc="-5" dirty="0" err="1">
                          <a:solidFill>
                            <a:schemeClr val="tx1"/>
                          </a:solidFill>
                          <a:effectLst/>
                        </a:rPr>
                        <a:t>r</a:t>
                      </a:r>
                      <a:r>
                        <a:rPr lang="en-US" sz="700" b="0" dirty="0" err="1">
                          <a:solidFill>
                            <a:schemeClr val="tx1"/>
                          </a:solidFill>
                          <a:effectLst/>
                        </a:rPr>
                        <a:t>Inc</a:t>
                      </a:r>
                      <a:r>
                        <a:rPr lang="en-US" sz="700" b="0" spc="5" dirty="0" err="1">
                          <a:solidFill>
                            <a:schemeClr val="tx1"/>
                          </a:solidFill>
                          <a:effectLst/>
                        </a:rPr>
                        <a:t>h</a:t>
                      </a:r>
                      <a:r>
                        <a:rPr lang="en-US" sz="700" b="0" dirty="0" err="1">
                          <a:solidFill>
                            <a:schemeClr val="tx1"/>
                          </a:solidFill>
                          <a:effectLst/>
                        </a:rPr>
                        <a:t>es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34770" marR="180340" indent="-1137285" algn="l">
                        <a:spcBef>
                          <a:spcPts val="185"/>
                        </a:spcBef>
                        <a:spcAft>
                          <a:spcPts val="0"/>
                        </a:spcAft>
                      </a:pPr>
                      <a:r>
                        <a:rPr lang="en-US" sz="700" b="0">
                          <a:solidFill>
                            <a:schemeClr val="tx1"/>
                          </a:solidFill>
                          <a:effectLst/>
                        </a:rPr>
                        <a:t>L</a:t>
                      </a:r>
                      <a:r>
                        <a:rPr lang="en-US" sz="700" b="0" spc="-5">
                          <a:solidFill>
                            <a:schemeClr val="tx1"/>
                          </a:solidFill>
                          <a:effectLst/>
                        </a:rPr>
                        <a:t>i</a:t>
                      </a:r>
                      <a:r>
                        <a:rPr lang="en-US" sz="700" b="0" spc="10">
                          <a:solidFill>
                            <a:schemeClr val="tx1"/>
                          </a:solidFill>
                          <a:effectLst/>
                        </a:rPr>
                        <a:t>q</a:t>
                      </a:r>
                      <a:r>
                        <a:rPr lang="en-US" sz="700" b="0">
                          <a:solidFill>
                            <a:schemeClr val="tx1"/>
                          </a:solidFill>
                          <a:effectLst/>
                        </a:rPr>
                        <a:t>u</a:t>
                      </a:r>
                      <a:r>
                        <a:rPr lang="en-US" sz="700" b="0" spc="-5">
                          <a:solidFill>
                            <a:schemeClr val="tx1"/>
                          </a:solidFill>
                          <a:effectLst/>
                        </a:rPr>
                        <a:t>i</a:t>
                      </a:r>
                      <a:r>
                        <a:rPr lang="en-US" sz="700" b="0">
                          <a:solidFill>
                            <a:schemeClr val="tx1"/>
                          </a:solidFill>
                          <a:effectLst/>
                        </a:rPr>
                        <a:t>d</a:t>
                      </a:r>
                      <a:r>
                        <a:rPr lang="en-US" sz="700" b="0" spc="-15">
                          <a:solidFill>
                            <a:schemeClr val="tx1"/>
                          </a:solidFill>
                          <a:effectLst/>
                        </a:rPr>
                        <a:t> </a:t>
                      </a:r>
                      <a:r>
                        <a:rPr lang="en-US" sz="700" b="0">
                          <a:solidFill>
                            <a:schemeClr val="tx1"/>
                          </a:solidFill>
                          <a:effectLst/>
                        </a:rPr>
                        <a:t>e</a:t>
                      </a:r>
                      <a:r>
                        <a:rPr lang="en-US" sz="700" b="0" spc="5">
                          <a:solidFill>
                            <a:schemeClr val="tx1"/>
                          </a:solidFill>
                          <a:effectLst/>
                        </a:rPr>
                        <a:t>q</a:t>
                      </a:r>
                      <a:r>
                        <a:rPr lang="en-US" sz="700" b="0">
                          <a:solidFill>
                            <a:schemeClr val="tx1"/>
                          </a:solidFill>
                          <a:effectLst/>
                        </a:rPr>
                        <a:t>u</a:t>
                      </a:r>
                      <a:r>
                        <a:rPr lang="en-US" sz="700" b="0" spc="5">
                          <a:solidFill>
                            <a:schemeClr val="tx1"/>
                          </a:solidFill>
                          <a:effectLst/>
                        </a:rPr>
                        <a:t>i</a:t>
                      </a:r>
                      <a:r>
                        <a:rPr lang="en-US" sz="700" b="0" spc="-5">
                          <a:solidFill>
                            <a:schemeClr val="tx1"/>
                          </a:solidFill>
                          <a:effectLst/>
                        </a:rPr>
                        <a:t>v</a:t>
                      </a:r>
                      <a:r>
                        <a:rPr lang="en-US" sz="700" b="0" spc="10">
                          <a:solidFill>
                            <a:schemeClr val="tx1"/>
                          </a:solidFill>
                          <a:effectLst/>
                        </a:rPr>
                        <a:t>a</a:t>
                      </a:r>
                      <a:r>
                        <a:rPr lang="en-US" sz="700" b="0" spc="-5">
                          <a:solidFill>
                            <a:schemeClr val="tx1"/>
                          </a:solidFill>
                          <a:effectLst/>
                        </a:rPr>
                        <a:t>l</a:t>
                      </a:r>
                      <a:r>
                        <a:rPr lang="en-US" sz="700" b="0">
                          <a:solidFill>
                            <a:schemeClr val="tx1"/>
                          </a:solidFill>
                          <a:effectLst/>
                        </a:rPr>
                        <a:t>e</a:t>
                      </a:r>
                      <a:r>
                        <a:rPr lang="en-US" sz="700" b="0" spc="5">
                          <a:solidFill>
                            <a:schemeClr val="tx1"/>
                          </a:solidFill>
                          <a:effectLst/>
                        </a:rPr>
                        <a:t>n</a:t>
                      </a:r>
                      <a:r>
                        <a:rPr lang="en-US" sz="700" b="0">
                          <a:solidFill>
                            <a:schemeClr val="tx1"/>
                          </a:solidFill>
                          <a:effectLst/>
                        </a:rPr>
                        <a:t>t</a:t>
                      </a:r>
                      <a:r>
                        <a:rPr lang="en-US" sz="700" b="0" spc="-45">
                          <a:solidFill>
                            <a:schemeClr val="tx1"/>
                          </a:solidFill>
                          <a:effectLst/>
                        </a:rPr>
                        <a:t> </a:t>
                      </a:r>
                      <a:r>
                        <a:rPr lang="en-US" sz="700" b="0" spc="10">
                          <a:solidFill>
                            <a:schemeClr val="tx1"/>
                          </a:solidFill>
                          <a:effectLst/>
                        </a:rPr>
                        <a:t>f</a:t>
                      </a:r>
                      <a:r>
                        <a:rPr lang="en-US" sz="700" b="0">
                          <a:solidFill>
                            <a:schemeClr val="tx1"/>
                          </a:solidFill>
                          <a:effectLst/>
                        </a:rPr>
                        <a:t>or</a:t>
                      </a:r>
                      <a:r>
                        <a:rPr lang="en-US" sz="700" b="0" spc="-10">
                          <a:solidFill>
                            <a:schemeClr val="tx1"/>
                          </a:solidFill>
                          <a:effectLst/>
                        </a:rPr>
                        <a:t> </a:t>
                      </a:r>
                      <a:r>
                        <a:rPr lang="en-US" sz="700" b="0" spc="10">
                          <a:solidFill>
                            <a:schemeClr val="tx1"/>
                          </a:solidFill>
                          <a:effectLst/>
                        </a:rPr>
                        <a:t>t</a:t>
                      </a:r>
                      <a:r>
                        <a:rPr lang="en-US" sz="700" b="0" spc="-20">
                          <a:solidFill>
                            <a:schemeClr val="tx1"/>
                          </a:solidFill>
                          <a:effectLst/>
                        </a:rPr>
                        <a:t>y</a:t>
                      </a:r>
                      <a:r>
                        <a:rPr lang="en-US" sz="700" b="0" spc="10">
                          <a:solidFill>
                            <a:schemeClr val="tx1"/>
                          </a:solidFill>
                          <a:effectLst/>
                        </a:rPr>
                        <a:t>p</a:t>
                      </a:r>
                      <a:r>
                        <a:rPr lang="en-US" sz="700" b="0">
                          <a:solidFill>
                            <a:schemeClr val="tx1"/>
                          </a:solidFill>
                          <a:effectLst/>
                        </a:rPr>
                        <a:t>e</a:t>
                      </a:r>
                      <a:r>
                        <a:rPr lang="en-US" sz="700" b="0" spc="5">
                          <a:solidFill>
                            <a:schemeClr val="tx1"/>
                          </a:solidFill>
                          <a:effectLst/>
                        </a:rPr>
                        <a:t>s</a:t>
                      </a:r>
                      <a:r>
                        <a:rPr lang="en-US" sz="700" b="0">
                          <a:solidFill>
                            <a:schemeClr val="tx1"/>
                          </a:solidFill>
                          <a:effectLst/>
                        </a:rPr>
                        <a:t>:</a:t>
                      </a:r>
                      <a:r>
                        <a:rPr lang="en-US" sz="700" b="0" spc="-15">
                          <a:solidFill>
                            <a:schemeClr val="tx1"/>
                          </a:solidFill>
                          <a:effectLst/>
                        </a:rPr>
                        <a:t> </a:t>
                      </a:r>
                      <a:r>
                        <a:rPr lang="en-US" sz="700" b="0">
                          <a:solidFill>
                            <a:schemeClr val="tx1"/>
                          </a:solidFill>
                          <a:effectLst/>
                        </a:rPr>
                        <a:t>warm</a:t>
                      </a:r>
                      <a:r>
                        <a:rPr lang="en-US" sz="700" b="0" spc="-5">
                          <a:solidFill>
                            <a:schemeClr val="tx1"/>
                          </a:solidFill>
                          <a:effectLst/>
                        </a:rPr>
                        <a:t> </a:t>
                      </a:r>
                      <a:r>
                        <a:rPr lang="en-US" sz="700" b="0">
                          <a:solidFill>
                            <a:schemeClr val="tx1"/>
                          </a:solidFill>
                          <a:effectLst/>
                        </a:rPr>
                        <a:t>ra</a:t>
                      </a:r>
                      <a:r>
                        <a:rPr lang="en-US" sz="700" b="0" spc="-5">
                          <a:solidFill>
                            <a:schemeClr val="tx1"/>
                          </a:solidFill>
                          <a:effectLst/>
                        </a:rPr>
                        <a:t>i</a:t>
                      </a:r>
                      <a:r>
                        <a:rPr lang="en-US" sz="700" b="0">
                          <a:solidFill>
                            <a:schemeClr val="tx1"/>
                          </a:solidFill>
                          <a:effectLst/>
                        </a:rPr>
                        <a:t>n,</a:t>
                      </a:r>
                      <a:r>
                        <a:rPr lang="en-US" sz="700" b="0" spc="-25">
                          <a:solidFill>
                            <a:schemeClr val="tx1"/>
                          </a:solidFill>
                          <a:effectLst/>
                        </a:rPr>
                        <a:t> </a:t>
                      </a:r>
                      <a:r>
                        <a:rPr lang="en-US" sz="700" b="0" spc="10">
                          <a:solidFill>
                            <a:schemeClr val="tx1"/>
                          </a:solidFill>
                          <a:effectLst/>
                        </a:rPr>
                        <a:t>f</a:t>
                      </a:r>
                      <a:r>
                        <a:rPr lang="en-US" sz="700" b="0" spc="5">
                          <a:solidFill>
                            <a:schemeClr val="tx1"/>
                          </a:solidFill>
                          <a:effectLst/>
                        </a:rPr>
                        <a:t>r</a:t>
                      </a:r>
                      <a:r>
                        <a:rPr lang="en-US" sz="700" b="0">
                          <a:solidFill>
                            <a:schemeClr val="tx1"/>
                          </a:solidFill>
                          <a:effectLst/>
                        </a:rPr>
                        <a:t>e</a:t>
                      </a:r>
                      <a:r>
                        <a:rPr lang="en-US" sz="700" b="0" spc="-5">
                          <a:solidFill>
                            <a:schemeClr val="tx1"/>
                          </a:solidFill>
                          <a:effectLst/>
                        </a:rPr>
                        <a:t>ezi</a:t>
                      </a:r>
                      <a:r>
                        <a:rPr lang="en-US" sz="700" b="0" spc="10">
                          <a:solidFill>
                            <a:schemeClr val="tx1"/>
                          </a:solidFill>
                          <a:effectLst/>
                        </a:rPr>
                        <a:t>n</a:t>
                      </a:r>
                      <a:r>
                        <a:rPr lang="en-US" sz="700" b="0">
                          <a:solidFill>
                            <a:schemeClr val="tx1"/>
                          </a:solidFill>
                          <a:effectLst/>
                        </a:rPr>
                        <a:t>g</a:t>
                      </a:r>
                      <a:r>
                        <a:rPr lang="en-US" sz="700" b="0" spc="-35">
                          <a:solidFill>
                            <a:schemeClr val="tx1"/>
                          </a:solidFill>
                          <a:effectLst/>
                        </a:rPr>
                        <a:t> </a:t>
                      </a:r>
                      <a:r>
                        <a:rPr lang="en-US" sz="700" b="0">
                          <a:solidFill>
                            <a:schemeClr val="tx1"/>
                          </a:solidFill>
                          <a:effectLst/>
                        </a:rPr>
                        <a:t>ra</a:t>
                      </a:r>
                      <a:r>
                        <a:rPr lang="en-US" sz="700" b="0" spc="5">
                          <a:solidFill>
                            <a:schemeClr val="tx1"/>
                          </a:solidFill>
                          <a:effectLst/>
                        </a:rPr>
                        <a:t>i</a:t>
                      </a:r>
                      <a:r>
                        <a:rPr lang="en-US" sz="700" b="0">
                          <a:solidFill>
                            <a:schemeClr val="tx1"/>
                          </a:solidFill>
                          <a:effectLst/>
                        </a:rPr>
                        <a:t>n, </a:t>
                      </a:r>
                      <a:r>
                        <a:rPr lang="en-US" sz="700" b="0" spc="5">
                          <a:solidFill>
                            <a:schemeClr val="tx1"/>
                          </a:solidFill>
                          <a:effectLst/>
                        </a:rPr>
                        <a:t>s</a:t>
                      </a:r>
                      <a:r>
                        <a:rPr lang="en-US" sz="700" b="0" spc="-5">
                          <a:solidFill>
                            <a:schemeClr val="tx1"/>
                          </a:solidFill>
                          <a:effectLst/>
                        </a:rPr>
                        <a:t>l</a:t>
                      </a:r>
                      <a:r>
                        <a:rPr lang="en-US" sz="700" b="0">
                          <a:solidFill>
                            <a:schemeClr val="tx1"/>
                          </a:solidFill>
                          <a:effectLst/>
                        </a:rPr>
                        <a:t>e</a:t>
                      </a:r>
                      <a:r>
                        <a:rPr lang="en-US" sz="700" b="0" spc="-5">
                          <a:solidFill>
                            <a:schemeClr val="tx1"/>
                          </a:solidFill>
                          <a:effectLst/>
                        </a:rPr>
                        <a:t>e</a:t>
                      </a:r>
                      <a:r>
                        <a:rPr lang="en-US" sz="700" b="0">
                          <a:solidFill>
                            <a:schemeClr val="tx1"/>
                          </a:solidFill>
                          <a:effectLst/>
                        </a:rPr>
                        <a:t>t,</a:t>
                      </a:r>
                      <a:r>
                        <a:rPr lang="en-US" sz="700" b="0" spc="-25">
                          <a:solidFill>
                            <a:schemeClr val="tx1"/>
                          </a:solidFill>
                          <a:effectLst/>
                        </a:rPr>
                        <a:t> </a:t>
                      </a:r>
                      <a:r>
                        <a:rPr lang="en-US" sz="700" b="0">
                          <a:solidFill>
                            <a:schemeClr val="tx1"/>
                          </a:solidFill>
                          <a:effectLst/>
                        </a:rPr>
                        <a:t>s</a:t>
                      </a:r>
                      <a:r>
                        <a:rPr lang="en-US" sz="700" b="0" spc="10">
                          <a:solidFill>
                            <a:schemeClr val="tx1"/>
                          </a:solidFill>
                          <a:effectLst/>
                        </a:rPr>
                        <a:t>no</a:t>
                      </a:r>
                      <a:r>
                        <a:rPr lang="en-US" sz="700" b="0">
                          <a:solidFill>
                            <a:schemeClr val="tx1"/>
                          </a:solidFill>
                          <a:effectLst/>
                        </a:rPr>
                        <a:t>w</a:t>
                      </a:r>
                      <a:endParaRPr lang="en-GB" sz="700" b="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5170">
                <a:tc>
                  <a:txBody>
                    <a:bodyPr/>
                    <a:lstStyle/>
                    <a:p>
                      <a:pPr marL="465455" algn="l">
                        <a:spcBef>
                          <a:spcPts val="170"/>
                        </a:spcBef>
                        <a:spcAft>
                          <a:spcPts val="0"/>
                        </a:spcAft>
                      </a:pPr>
                      <a:r>
                        <a:rPr lang="en-US" sz="700" b="0" dirty="0" err="1">
                          <a:solidFill>
                            <a:schemeClr val="tx1"/>
                          </a:solidFill>
                          <a:effectLst/>
                        </a:rPr>
                        <a:t>surfac</a:t>
                      </a:r>
                      <a:r>
                        <a:rPr lang="en-US" sz="700" b="0" spc="20" dirty="0" err="1">
                          <a:solidFill>
                            <a:schemeClr val="tx1"/>
                          </a:solidFill>
                          <a:effectLst/>
                        </a:rPr>
                        <a:t>e</a:t>
                      </a:r>
                      <a:r>
                        <a:rPr lang="en-US" sz="700" b="0" spc="-25" dirty="0" err="1">
                          <a:solidFill>
                            <a:schemeClr val="tx1"/>
                          </a:solidFill>
                          <a:effectLst/>
                        </a:rPr>
                        <a:t>A</a:t>
                      </a:r>
                      <a:r>
                        <a:rPr lang="en-US" sz="700" b="0" spc="10" dirty="0" err="1">
                          <a:solidFill>
                            <a:schemeClr val="tx1"/>
                          </a:solidFill>
                          <a:effectLst/>
                        </a:rPr>
                        <a:t>ir</a:t>
                      </a:r>
                      <a:r>
                        <a:rPr lang="en-US" sz="700" b="0" spc="-5" dirty="0" err="1">
                          <a:solidFill>
                            <a:schemeClr val="tx1"/>
                          </a:solidFill>
                          <a:effectLst/>
                        </a:rPr>
                        <a:t>P</a:t>
                      </a:r>
                      <a:r>
                        <a:rPr lang="en-US" sz="700" b="0" spc="10" dirty="0" err="1">
                          <a:solidFill>
                            <a:schemeClr val="tx1"/>
                          </a:solidFill>
                          <a:effectLst/>
                        </a:rPr>
                        <a:t>r</a:t>
                      </a:r>
                      <a:r>
                        <a:rPr lang="en-US" sz="700" b="0" dirty="0" err="1">
                          <a:solidFill>
                            <a:schemeClr val="tx1"/>
                          </a:solidFill>
                          <a:effectLst/>
                        </a:rPr>
                        <a:t>e</a:t>
                      </a:r>
                      <a:r>
                        <a:rPr lang="en-US" sz="700" b="0" spc="-5" dirty="0" err="1">
                          <a:solidFill>
                            <a:schemeClr val="tx1"/>
                          </a:solidFill>
                          <a:effectLst/>
                        </a:rPr>
                        <a:t>s</a:t>
                      </a:r>
                      <a:r>
                        <a:rPr lang="en-US" sz="700" b="0" dirty="0" err="1">
                          <a:solidFill>
                            <a:schemeClr val="tx1"/>
                          </a:solidFill>
                          <a:effectLst/>
                        </a:rPr>
                        <a:t>s</a:t>
                      </a:r>
                      <a:r>
                        <a:rPr lang="en-US" sz="700" b="0" spc="15" dirty="0" err="1">
                          <a:solidFill>
                            <a:schemeClr val="tx1"/>
                          </a:solidFill>
                          <a:effectLst/>
                        </a:rPr>
                        <a:t>u</a:t>
                      </a:r>
                      <a:r>
                        <a:rPr lang="en-US" sz="700" b="0" spc="-5" dirty="0" err="1">
                          <a:solidFill>
                            <a:schemeClr val="tx1"/>
                          </a:solidFill>
                          <a:effectLst/>
                        </a:rPr>
                        <a:t>r</a:t>
                      </a:r>
                      <a:r>
                        <a:rPr lang="en-US" sz="700" b="0" dirty="0" err="1">
                          <a:solidFill>
                            <a:schemeClr val="tx1"/>
                          </a:solidFill>
                          <a:effectLst/>
                        </a:rPr>
                        <a:t>e</a:t>
                      </a:r>
                      <a:r>
                        <a:rPr lang="en-US" sz="700" b="0" spc="20" dirty="0" err="1">
                          <a:solidFill>
                            <a:schemeClr val="tx1"/>
                          </a:solidFill>
                          <a:effectLst/>
                        </a:rPr>
                        <a:t>M</a:t>
                      </a:r>
                      <a:r>
                        <a:rPr lang="en-US" sz="700" b="0" dirty="0" err="1">
                          <a:solidFill>
                            <a:schemeClr val="tx1"/>
                          </a:solidFill>
                          <a:effectLst/>
                        </a:rPr>
                        <a:t>ill</a:t>
                      </a:r>
                      <a:r>
                        <a:rPr lang="en-US" sz="700" b="0" spc="-5" dirty="0" err="1">
                          <a:solidFill>
                            <a:schemeClr val="tx1"/>
                          </a:solidFill>
                          <a:effectLst/>
                        </a:rPr>
                        <a:t>i</a:t>
                      </a:r>
                      <a:r>
                        <a:rPr lang="en-US" sz="700" b="0" dirty="0" err="1">
                          <a:solidFill>
                            <a:schemeClr val="tx1"/>
                          </a:solidFill>
                          <a:effectLst/>
                        </a:rPr>
                        <a:t>ba</a:t>
                      </a:r>
                      <a:r>
                        <a:rPr lang="en-US" sz="700" b="0" spc="-5" dirty="0" err="1">
                          <a:solidFill>
                            <a:schemeClr val="tx1"/>
                          </a:solidFill>
                          <a:effectLst/>
                        </a:rPr>
                        <a:t>r</a:t>
                      </a:r>
                      <a:r>
                        <a:rPr lang="en-US" sz="700" b="0" dirty="0" err="1">
                          <a:solidFill>
                            <a:schemeClr val="tx1"/>
                          </a:solidFill>
                          <a:effectLst/>
                        </a:rPr>
                        <a:t>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21030" algn="l">
                        <a:spcBef>
                          <a:spcPts val="185"/>
                        </a:spcBef>
                        <a:spcAft>
                          <a:spcPts val="0"/>
                        </a:spcAft>
                      </a:pPr>
                      <a:r>
                        <a:rPr lang="en-US" sz="700" b="0" spc="-5">
                          <a:solidFill>
                            <a:schemeClr val="tx1"/>
                          </a:solidFill>
                          <a:effectLst/>
                        </a:rPr>
                        <a:t>A</a:t>
                      </a:r>
                      <a:r>
                        <a:rPr lang="en-US" sz="700" b="0">
                          <a:solidFill>
                            <a:schemeClr val="tx1"/>
                          </a:solidFill>
                          <a:effectLst/>
                        </a:rPr>
                        <a:t>t</a:t>
                      </a:r>
                      <a:r>
                        <a:rPr lang="en-US" sz="700" b="0" spc="20">
                          <a:solidFill>
                            <a:schemeClr val="tx1"/>
                          </a:solidFill>
                          <a:effectLst/>
                        </a:rPr>
                        <a:t>m</a:t>
                      </a:r>
                      <a:r>
                        <a:rPr lang="en-US" sz="700" b="0">
                          <a:solidFill>
                            <a:schemeClr val="tx1"/>
                          </a:solidFill>
                          <a:effectLst/>
                        </a:rPr>
                        <a:t>o</a:t>
                      </a:r>
                      <a:r>
                        <a:rPr lang="en-US" sz="700" b="0" spc="5">
                          <a:solidFill>
                            <a:schemeClr val="tx1"/>
                          </a:solidFill>
                          <a:effectLst/>
                        </a:rPr>
                        <a:t>s</a:t>
                      </a:r>
                      <a:r>
                        <a:rPr lang="en-US" sz="700" b="0">
                          <a:solidFill>
                            <a:schemeClr val="tx1"/>
                          </a:solidFill>
                          <a:effectLst/>
                        </a:rPr>
                        <a:t>p</a:t>
                      </a:r>
                      <a:r>
                        <a:rPr lang="en-US" sz="700" b="0" spc="-5">
                          <a:solidFill>
                            <a:schemeClr val="tx1"/>
                          </a:solidFill>
                          <a:effectLst/>
                        </a:rPr>
                        <a:t>h</a:t>
                      </a:r>
                      <a:r>
                        <a:rPr lang="en-US" sz="700" b="0">
                          <a:solidFill>
                            <a:schemeClr val="tx1"/>
                          </a:solidFill>
                          <a:effectLst/>
                        </a:rPr>
                        <a:t>eric</a:t>
                      </a:r>
                      <a:r>
                        <a:rPr lang="en-US" sz="700" b="0" spc="-50">
                          <a:solidFill>
                            <a:schemeClr val="tx1"/>
                          </a:solidFill>
                          <a:effectLst/>
                        </a:rPr>
                        <a:t> </a:t>
                      </a:r>
                      <a:r>
                        <a:rPr lang="en-US" sz="700" b="0">
                          <a:solidFill>
                            <a:schemeClr val="tx1"/>
                          </a:solidFill>
                          <a:effectLst/>
                        </a:rPr>
                        <a:t>pre</a:t>
                      </a:r>
                      <a:r>
                        <a:rPr lang="en-US" sz="700" b="0" spc="5">
                          <a:solidFill>
                            <a:schemeClr val="tx1"/>
                          </a:solidFill>
                          <a:effectLst/>
                        </a:rPr>
                        <a:t>ss</a:t>
                      </a:r>
                      <a:r>
                        <a:rPr lang="en-US" sz="700" b="0">
                          <a:solidFill>
                            <a:schemeClr val="tx1"/>
                          </a:solidFill>
                          <a:effectLst/>
                        </a:rPr>
                        <a:t>ure</a:t>
                      </a:r>
                      <a:r>
                        <a:rPr lang="en-US" sz="700" b="0" spc="-40">
                          <a:solidFill>
                            <a:schemeClr val="tx1"/>
                          </a:solidFill>
                          <a:effectLst/>
                        </a:rPr>
                        <a:t> </a:t>
                      </a:r>
                      <a:r>
                        <a:rPr lang="en-US" sz="700" b="0">
                          <a:solidFill>
                            <a:schemeClr val="tx1"/>
                          </a:solidFill>
                          <a:effectLst/>
                        </a:rPr>
                        <a:t>at</a:t>
                      </a:r>
                      <a:r>
                        <a:rPr lang="en-US" sz="700" b="0" spc="-5">
                          <a:solidFill>
                            <a:schemeClr val="tx1"/>
                          </a:solidFill>
                          <a:effectLst/>
                        </a:rPr>
                        <a:t> </a:t>
                      </a:r>
                      <a:r>
                        <a:rPr lang="en-US" sz="700" b="0">
                          <a:solidFill>
                            <a:schemeClr val="tx1"/>
                          </a:solidFill>
                          <a:effectLst/>
                        </a:rPr>
                        <a:t>t</a:t>
                      </a:r>
                      <a:r>
                        <a:rPr lang="en-US" sz="700" b="0" spc="10">
                          <a:solidFill>
                            <a:schemeClr val="tx1"/>
                          </a:solidFill>
                          <a:effectLst/>
                        </a:rPr>
                        <a:t>h</a:t>
                      </a:r>
                      <a:r>
                        <a:rPr lang="en-US" sz="700" b="0">
                          <a:solidFill>
                            <a:schemeClr val="tx1"/>
                          </a:solidFill>
                          <a:effectLst/>
                        </a:rPr>
                        <a:t>e</a:t>
                      </a:r>
                      <a:r>
                        <a:rPr lang="en-US" sz="700" b="0" spc="-15">
                          <a:solidFill>
                            <a:schemeClr val="tx1"/>
                          </a:solidFill>
                          <a:effectLst/>
                        </a:rPr>
                        <a:t> </a:t>
                      </a:r>
                      <a:r>
                        <a:rPr lang="en-US" sz="700" b="0" spc="-5">
                          <a:solidFill>
                            <a:schemeClr val="tx1"/>
                          </a:solidFill>
                          <a:effectLst/>
                        </a:rPr>
                        <a:t>S</a:t>
                      </a:r>
                      <a:r>
                        <a:rPr lang="en-US" sz="700" b="0">
                          <a:solidFill>
                            <a:schemeClr val="tx1"/>
                          </a:solidFill>
                          <a:effectLst/>
                        </a:rPr>
                        <a:t>ur</a:t>
                      </a:r>
                      <a:r>
                        <a:rPr lang="en-US" sz="700" b="0" spc="15">
                          <a:solidFill>
                            <a:schemeClr val="tx1"/>
                          </a:solidFill>
                          <a:effectLst/>
                        </a:rPr>
                        <a:t>f</a:t>
                      </a:r>
                      <a:r>
                        <a:rPr lang="en-US" sz="700" b="0">
                          <a:solidFill>
                            <a:schemeClr val="tx1"/>
                          </a:solidFill>
                          <a:effectLst/>
                        </a:rPr>
                        <a:t>a</a:t>
                      </a:r>
                      <a:r>
                        <a:rPr lang="en-US" sz="700" b="0" spc="5">
                          <a:solidFill>
                            <a:schemeClr val="tx1"/>
                          </a:solidFill>
                          <a:effectLst/>
                        </a:rPr>
                        <a:t>c</a:t>
                      </a:r>
                      <a:r>
                        <a:rPr lang="en-US" sz="700" b="0">
                          <a:solidFill>
                            <a:schemeClr val="tx1"/>
                          </a:solidFill>
                          <a:effectLst/>
                        </a:rPr>
                        <a:t>e</a:t>
                      </a:r>
                      <a:endParaRPr lang="en-GB" sz="700" b="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5170">
                <a:tc>
                  <a:txBody>
                    <a:bodyPr/>
                    <a:lstStyle/>
                    <a:p>
                      <a:pPr marL="673100" algn="l">
                        <a:spcBef>
                          <a:spcPts val="170"/>
                        </a:spcBef>
                        <a:spcAft>
                          <a:spcPts val="0"/>
                        </a:spcAft>
                      </a:pPr>
                      <a:r>
                        <a:rPr lang="en-US" sz="700" b="0" spc="20" dirty="0" err="1">
                          <a:solidFill>
                            <a:schemeClr val="tx1"/>
                          </a:solidFill>
                          <a:effectLst/>
                        </a:rPr>
                        <a:t>M</a:t>
                      </a:r>
                      <a:r>
                        <a:rPr lang="en-US" sz="700" b="0" dirty="0" err="1">
                          <a:solidFill>
                            <a:schemeClr val="tx1"/>
                          </a:solidFill>
                          <a:effectLst/>
                        </a:rPr>
                        <a:t>sl</a:t>
                      </a:r>
                      <a:r>
                        <a:rPr lang="en-US" sz="700" b="0" spc="-5" dirty="0" err="1">
                          <a:solidFill>
                            <a:schemeClr val="tx1"/>
                          </a:solidFill>
                          <a:effectLst/>
                        </a:rPr>
                        <a:t>Pr</a:t>
                      </a:r>
                      <a:r>
                        <a:rPr lang="en-US" sz="700" b="0" dirty="0" err="1">
                          <a:solidFill>
                            <a:schemeClr val="tx1"/>
                          </a:solidFill>
                          <a:effectLst/>
                        </a:rPr>
                        <a:t>e</a:t>
                      </a:r>
                      <a:r>
                        <a:rPr lang="en-US" sz="700" b="0" spc="-5" dirty="0" err="1">
                          <a:solidFill>
                            <a:schemeClr val="tx1"/>
                          </a:solidFill>
                          <a:effectLst/>
                        </a:rPr>
                        <a:t>s</a:t>
                      </a:r>
                      <a:r>
                        <a:rPr lang="en-US" sz="700" b="0" dirty="0" err="1">
                          <a:solidFill>
                            <a:schemeClr val="tx1"/>
                          </a:solidFill>
                          <a:effectLst/>
                        </a:rPr>
                        <a:t>su</a:t>
                      </a:r>
                      <a:r>
                        <a:rPr lang="en-US" sz="700" b="0" spc="10" dirty="0" err="1">
                          <a:solidFill>
                            <a:schemeClr val="tx1"/>
                          </a:solidFill>
                          <a:effectLst/>
                        </a:rPr>
                        <a:t>r</a:t>
                      </a:r>
                      <a:r>
                        <a:rPr lang="en-US" sz="700" b="0" dirty="0" err="1">
                          <a:solidFill>
                            <a:schemeClr val="tx1"/>
                          </a:solidFill>
                          <a:effectLst/>
                        </a:rPr>
                        <a:t>e</a:t>
                      </a:r>
                      <a:r>
                        <a:rPr lang="en-US" sz="700" b="0" spc="20" dirty="0" err="1">
                          <a:solidFill>
                            <a:schemeClr val="tx1"/>
                          </a:solidFill>
                          <a:effectLst/>
                        </a:rPr>
                        <a:t>M</a:t>
                      </a:r>
                      <a:r>
                        <a:rPr lang="en-US" sz="700" b="0" dirty="0" err="1">
                          <a:solidFill>
                            <a:schemeClr val="tx1"/>
                          </a:solidFill>
                          <a:effectLst/>
                        </a:rPr>
                        <a:t>ill</a:t>
                      </a:r>
                      <a:r>
                        <a:rPr lang="en-US" sz="700" b="0" spc="-5" dirty="0" err="1">
                          <a:solidFill>
                            <a:schemeClr val="tx1"/>
                          </a:solidFill>
                          <a:effectLst/>
                        </a:rPr>
                        <a:t>i</a:t>
                      </a:r>
                      <a:r>
                        <a:rPr lang="en-US" sz="700" b="0" dirty="0" err="1">
                          <a:solidFill>
                            <a:schemeClr val="tx1"/>
                          </a:solidFill>
                          <a:effectLst/>
                        </a:rPr>
                        <a:t>ba</a:t>
                      </a:r>
                      <a:r>
                        <a:rPr lang="en-US" sz="700" b="0" spc="-5" dirty="0" err="1">
                          <a:solidFill>
                            <a:schemeClr val="tx1"/>
                          </a:solidFill>
                          <a:effectLst/>
                        </a:rPr>
                        <a:t>r</a:t>
                      </a:r>
                      <a:r>
                        <a:rPr lang="en-US" sz="700" b="0" dirty="0" err="1">
                          <a:solidFill>
                            <a:schemeClr val="tx1"/>
                          </a:solidFill>
                          <a:effectLst/>
                        </a:rPr>
                        <a:t>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1385" algn="l">
                        <a:spcBef>
                          <a:spcPts val="185"/>
                        </a:spcBef>
                        <a:spcAft>
                          <a:spcPts val="0"/>
                        </a:spcAft>
                      </a:pPr>
                      <a:r>
                        <a:rPr lang="en-US" sz="700" b="0" dirty="0">
                          <a:solidFill>
                            <a:schemeClr val="tx1"/>
                          </a:solidFill>
                          <a:effectLst/>
                        </a:rPr>
                        <a:t>M</a:t>
                      </a:r>
                      <a:r>
                        <a:rPr lang="en-US" sz="700" b="0" spc="-5" dirty="0">
                          <a:solidFill>
                            <a:schemeClr val="tx1"/>
                          </a:solidFill>
                          <a:effectLst/>
                        </a:rPr>
                        <a:t>e</a:t>
                      </a:r>
                      <a:r>
                        <a:rPr lang="en-US" sz="700" b="0" dirty="0">
                          <a:solidFill>
                            <a:schemeClr val="tx1"/>
                          </a:solidFill>
                          <a:effectLst/>
                        </a:rPr>
                        <a:t>an</a:t>
                      </a:r>
                      <a:r>
                        <a:rPr lang="en-US" sz="700" b="0" spc="-20" dirty="0">
                          <a:solidFill>
                            <a:schemeClr val="tx1"/>
                          </a:solidFill>
                          <a:effectLst/>
                        </a:rPr>
                        <a:t> </a:t>
                      </a:r>
                      <a:r>
                        <a:rPr lang="en-US" sz="700" b="0" spc="5" dirty="0">
                          <a:solidFill>
                            <a:schemeClr val="tx1"/>
                          </a:solidFill>
                          <a:effectLst/>
                        </a:rPr>
                        <a:t>S</a:t>
                      </a:r>
                      <a:r>
                        <a:rPr lang="en-US" sz="700" b="0" dirty="0">
                          <a:solidFill>
                            <a:schemeClr val="tx1"/>
                          </a:solidFill>
                          <a:effectLst/>
                        </a:rPr>
                        <a:t>ea</a:t>
                      </a:r>
                      <a:r>
                        <a:rPr lang="en-US" sz="700" b="0" spc="-25" dirty="0">
                          <a:solidFill>
                            <a:schemeClr val="tx1"/>
                          </a:solidFill>
                          <a:effectLst/>
                        </a:rPr>
                        <a:t> </a:t>
                      </a:r>
                      <a:r>
                        <a:rPr lang="en-US" sz="700" b="0" spc="10" dirty="0">
                          <a:solidFill>
                            <a:schemeClr val="tx1"/>
                          </a:solidFill>
                          <a:effectLst/>
                        </a:rPr>
                        <a:t>L</a:t>
                      </a:r>
                      <a:r>
                        <a:rPr lang="en-US" sz="700" b="0" dirty="0">
                          <a:solidFill>
                            <a:schemeClr val="tx1"/>
                          </a:solidFill>
                          <a:effectLst/>
                        </a:rPr>
                        <a:t>e</a:t>
                      </a:r>
                      <a:r>
                        <a:rPr lang="en-US" sz="700" b="0" spc="5" dirty="0">
                          <a:solidFill>
                            <a:schemeClr val="tx1"/>
                          </a:solidFill>
                          <a:effectLst/>
                        </a:rPr>
                        <a:t>v</a:t>
                      </a:r>
                      <a:r>
                        <a:rPr lang="en-US" sz="700" b="0" dirty="0">
                          <a:solidFill>
                            <a:schemeClr val="tx1"/>
                          </a:solidFill>
                          <a:effectLst/>
                        </a:rPr>
                        <a:t>el</a:t>
                      </a:r>
                      <a:r>
                        <a:rPr lang="en-US" sz="700" b="0" spc="-20" dirty="0">
                          <a:solidFill>
                            <a:schemeClr val="tx1"/>
                          </a:solidFill>
                          <a:effectLst/>
                        </a:rPr>
                        <a:t> </a:t>
                      </a:r>
                      <a:r>
                        <a:rPr lang="en-US" sz="700" b="0" spc="-5" dirty="0">
                          <a:solidFill>
                            <a:schemeClr val="tx1"/>
                          </a:solidFill>
                          <a:effectLst/>
                        </a:rPr>
                        <a:t>P</a:t>
                      </a:r>
                      <a:r>
                        <a:rPr lang="en-US" sz="700" b="0" spc="5" dirty="0">
                          <a:solidFill>
                            <a:schemeClr val="tx1"/>
                          </a:solidFill>
                          <a:effectLst/>
                        </a:rPr>
                        <a:t>r</a:t>
                      </a:r>
                      <a:r>
                        <a:rPr lang="en-US" sz="700" b="0" dirty="0">
                          <a:solidFill>
                            <a:schemeClr val="tx1"/>
                          </a:solidFill>
                          <a:effectLst/>
                        </a:rPr>
                        <a:t>e</a:t>
                      </a:r>
                      <a:r>
                        <a:rPr lang="en-US" sz="700" b="0" spc="5" dirty="0">
                          <a:solidFill>
                            <a:schemeClr val="tx1"/>
                          </a:solidFill>
                          <a:effectLst/>
                        </a:rPr>
                        <a:t>ss</a:t>
                      </a:r>
                      <a:r>
                        <a:rPr lang="en-US" sz="700" b="0" dirty="0">
                          <a:solidFill>
                            <a:schemeClr val="tx1"/>
                          </a:solidFill>
                          <a:effectLst/>
                        </a:rPr>
                        <a:t>ure</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5170">
                <a:tc>
                  <a:txBody>
                    <a:bodyPr/>
                    <a:lstStyle/>
                    <a:p>
                      <a:pPr marL="849630" algn="l">
                        <a:spcBef>
                          <a:spcPts val="170"/>
                        </a:spcBef>
                        <a:spcAft>
                          <a:spcPts val="0"/>
                        </a:spcAft>
                      </a:pPr>
                      <a:r>
                        <a:rPr lang="en-US" sz="700" b="0">
                          <a:solidFill>
                            <a:schemeClr val="tx1"/>
                          </a:solidFill>
                          <a:effectLst/>
                        </a:rPr>
                        <a:t>clo</a:t>
                      </a:r>
                      <a:r>
                        <a:rPr lang="en-US" sz="700" b="0" spc="5">
                          <a:solidFill>
                            <a:schemeClr val="tx1"/>
                          </a:solidFill>
                          <a:effectLst/>
                        </a:rPr>
                        <a:t>u</a:t>
                      </a:r>
                      <a:r>
                        <a:rPr lang="en-US" sz="700" b="0">
                          <a:solidFill>
                            <a:schemeClr val="tx1"/>
                          </a:solidFill>
                          <a:effectLst/>
                        </a:rPr>
                        <a:t>dC</a:t>
                      </a:r>
                      <a:r>
                        <a:rPr lang="en-US" sz="700" b="0" spc="5">
                          <a:solidFill>
                            <a:schemeClr val="tx1"/>
                          </a:solidFill>
                          <a:effectLst/>
                        </a:rPr>
                        <a:t>o</a:t>
                      </a:r>
                      <a:r>
                        <a:rPr lang="en-US" sz="700" b="0" spc="10">
                          <a:solidFill>
                            <a:schemeClr val="tx1"/>
                          </a:solidFill>
                          <a:effectLst/>
                        </a:rPr>
                        <a:t>v</a:t>
                      </a:r>
                      <a:r>
                        <a:rPr lang="en-US" sz="700" b="0">
                          <a:solidFill>
                            <a:schemeClr val="tx1"/>
                          </a:solidFill>
                          <a:effectLst/>
                        </a:rPr>
                        <a:t>e</a:t>
                      </a:r>
                      <a:r>
                        <a:rPr lang="en-US" sz="700" b="0" spc="-5">
                          <a:solidFill>
                            <a:schemeClr val="tx1"/>
                          </a:solidFill>
                          <a:effectLst/>
                        </a:rPr>
                        <a:t>r</a:t>
                      </a:r>
                      <a:r>
                        <a:rPr lang="en-US" sz="700" b="0">
                          <a:solidFill>
                            <a:schemeClr val="tx1"/>
                          </a:solidFill>
                          <a:effectLst/>
                        </a:rPr>
                        <a:t>age</a:t>
                      </a:r>
                      <a:endParaRPr lang="en-GB" sz="700" b="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08635" algn="l">
                        <a:spcBef>
                          <a:spcPts val="185"/>
                        </a:spcBef>
                        <a:spcAft>
                          <a:spcPts val="0"/>
                        </a:spcAft>
                      </a:pPr>
                      <a:r>
                        <a:rPr lang="en-US" sz="700" b="0" spc="-5">
                          <a:solidFill>
                            <a:schemeClr val="tx1"/>
                          </a:solidFill>
                          <a:effectLst/>
                        </a:rPr>
                        <a:t>P</a:t>
                      </a:r>
                      <a:r>
                        <a:rPr lang="en-US" sz="700" b="0">
                          <a:solidFill>
                            <a:schemeClr val="tx1"/>
                          </a:solidFill>
                          <a:effectLst/>
                        </a:rPr>
                        <a:t>er</a:t>
                      </a:r>
                      <a:r>
                        <a:rPr lang="en-US" sz="700" b="0" spc="10">
                          <a:solidFill>
                            <a:schemeClr val="tx1"/>
                          </a:solidFill>
                          <a:effectLst/>
                        </a:rPr>
                        <a:t>c</a:t>
                      </a:r>
                      <a:r>
                        <a:rPr lang="en-US" sz="700" b="0">
                          <a:solidFill>
                            <a:schemeClr val="tx1"/>
                          </a:solidFill>
                          <a:effectLst/>
                        </a:rPr>
                        <a:t>e</a:t>
                      </a:r>
                      <a:r>
                        <a:rPr lang="en-US" sz="700" b="0" spc="-5">
                          <a:solidFill>
                            <a:schemeClr val="tx1"/>
                          </a:solidFill>
                          <a:effectLst/>
                        </a:rPr>
                        <a:t>n</a:t>
                      </a:r>
                      <a:r>
                        <a:rPr lang="en-US" sz="700" b="0" spc="10">
                          <a:solidFill>
                            <a:schemeClr val="tx1"/>
                          </a:solidFill>
                          <a:effectLst/>
                        </a:rPr>
                        <a:t>t</a:t>
                      </a:r>
                      <a:r>
                        <a:rPr lang="en-US" sz="700" b="0">
                          <a:solidFill>
                            <a:schemeClr val="tx1"/>
                          </a:solidFill>
                          <a:effectLst/>
                        </a:rPr>
                        <a:t>a</a:t>
                      </a:r>
                      <a:r>
                        <a:rPr lang="en-US" sz="700" b="0" spc="-5">
                          <a:solidFill>
                            <a:schemeClr val="tx1"/>
                          </a:solidFill>
                          <a:effectLst/>
                        </a:rPr>
                        <a:t>g</a:t>
                      </a:r>
                      <a:r>
                        <a:rPr lang="en-US" sz="700" b="0">
                          <a:solidFill>
                            <a:schemeClr val="tx1"/>
                          </a:solidFill>
                          <a:effectLst/>
                        </a:rPr>
                        <a:t>e</a:t>
                      </a:r>
                      <a:r>
                        <a:rPr lang="en-US" sz="700" b="0" spc="-40">
                          <a:solidFill>
                            <a:schemeClr val="tx1"/>
                          </a:solidFill>
                          <a:effectLst/>
                        </a:rPr>
                        <a:t> </a:t>
                      </a:r>
                      <a:r>
                        <a:rPr lang="en-US" sz="700" b="0">
                          <a:solidFill>
                            <a:schemeClr val="tx1"/>
                          </a:solidFill>
                          <a:effectLst/>
                        </a:rPr>
                        <a:t>of t</a:t>
                      </a:r>
                      <a:r>
                        <a:rPr lang="en-US" sz="700" b="0" spc="-5">
                          <a:solidFill>
                            <a:schemeClr val="tx1"/>
                          </a:solidFill>
                          <a:effectLst/>
                        </a:rPr>
                        <a:t>h</a:t>
                      </a:r>
                      <a:r>
                        <a:rPr lang="en-US" sz="700" b="0">
                          <a:solidFill>
                            <a:schemeClr val="tx1"/>
                          </a:solidFill>
                          <a:effectLst/>
                        </a:rPr>
                        <a:t>e</a:t>
                      </a:r>
                      <a:r>
                        <a:rPr lang="en-US" sz="700" b="0" spc="-15">
                          <a:solidFill>
                            <a:schemeClr val="tx1"/>
                          </a:solidFill>
                          <a:effectLst/>
                        </a:rPr>
                        <a:t> </a:t>
                      </a:r>
                      <a:r>
                        <a:rPr lang="en-US" sz="700" b="0">
                          <a:solidFill>
                            <a:schemeClr val="tx1"/>
                          </a:solidFill>
                          <a:effectLst/>
                        </a:rPr>
                        <a:t>s</a:t>
                      </a:r>
                      <a:r>
                        <a:rPr lang="en-US" sz="700" b="0" spc="30">
                          <a:solidFill>
                            <a:schemeClr val="tx1"/>
                          </a:solidFill>
                          <a:effectLst/>
                        </a:rPr>
                        <a:t>k</a:t>
                      </a:r>
                      <a:r>
                        <a:rPr lang="en-US" sz="700" b="0">
                          <a:solidFill>
                            <a:schemeClr val="tx1"/>
                          </a:solidFill>
                          <a:effectLst/>
                        </a:rPr>
                        <a:t>y</a:t>
                      </a:r>
                      <a:r>
                        <a:rPr lang="en-US" sz="700" b="0" spc="-45">
                          <a:solidFill>
                            <a:schemeClr val="tx1"/>
                          </a:solidFill>
                          <a:effectLst/>
                        </a:rPr>
                        <a:t> </a:t>
                      </a:r>
                      <a:r>
                        <a:rPr lang="en-US" sz="700" b="0" spc="5">
                          <a:solidFill>
                            <a:schemeClr val="tx1"/>
                          </a:solidFill>
                          <a:effectLst/>
                        </a:rPr>
                        <a:t>c</a:t>
                      </a:r>
                      <a:r>
                        <a:rPr lang="en-US" sz="700" b="0" spc="10">
                          <a:solidFill>
                            <a:schemeClr val="tx1"/>
                          </a:solidFill>
                          <a:effectLst/>
                        </a:rPr>
                        <a:t>o</a:t>
                      </a:r>
                      <a:r>
                        <a:rPr lang="en-US" sz="700" b="0" spc="-5">
                          <a:solidFill>
                            <a:schemeClr val="tx1"/>
                          </a:solidFill>
                          <a:effectLst/>
                        </a:rPr>
                        <a:t>v</a:t>
                      </a:r>
                      <a:r>
                        <a:rPr lang="en-US" sz="700" b="0" spc="10">
                          <a:solidFill>
                            <a:schemeClr val="tx1"/>
                          </a:solidFill>
                          <a:effectLst/>
                        </a:rPr>
                        <a:t>e</a:t>
                      </a:r>
                      <a:r>
                        <a:rPr lang="en-US" sz="700" b="0" spc="5">
                          <a:solidFill>
                            <a:schemeClr val="tx1"/>
                          </a:solidFill>
                          <a:effectLst/>
                        </a:rPr>
                        <a:t>r</a:t>
                      </a:r>
                      <a:r>
                        <a:rPr lang="en-US" sz="700" b="0">
                          <a:solidFill>
                            <a:schemeClr val="tx1"/>
                          </a:solidFill>
                          <a:effectLst/>
                        </a:rPr>
                        <a:t>ed</a:t>
                      </a:r>
                      <a:r>
                        <a:rPr lang="en-US" sz="700" b="0" spc="-40">
                          <a:solidFill>
                            <a:schemeClr val="tx1"/>
                          </a:solidFill>
                          <a:effectLst/>
                        </a:rPr>
                        <a:t> </a:t>
                      </a:r>
                      <a:r>
                        <a:rPr lang="en-US" sz="700" b="0" spc="20">
                          <a:solidFill>
                            <a:schemeClr val="tx1"/>
                          </a:solidFill>
                          <a:effectLst/>
                        </a:rPr>
                        <a:t>b</a:t>
                      </a:r>
                      <a:r>
                        <a:rPr lang="en-US" sz="700" b="0">
                          <a:solidFill>
                            <a:schemeClr val="tx1"/>
                          </a:solidFill>
                          <a:effectLst/>
                        </a:rPr>
                        <a:t>y</a:t>
                      </a:r>
                      <a:r>
                        <a:rPr lang="en-US" sz="700" b="0" spc="-30">
                          <a:solidFill>
                            <a:schemeClr val="tx1"/>
                          </a:solidFill>
                          <a:effectLst/>
                        </a:rPr>
                        <a:t> </a:t>
                      </a:r>
                      <a:r>
                        <a:rPr lang="en-US" sz="700" b="0" spc="5">
                          <a:solidFill>
                            <a:schemeClr val="tx1"/>
                          </a:solidFill>
                          <a:effectLst/>
                        </a:rPr>
                        <a:t>c</a:t>
                      </a:r>
                      <a:r>
                        <a:rPr lang="en-US" sz="700" b="0" spc="-5">
                          <a:solidFill>
                            <a:schemeClr val="tx1"/>
                          </a:solidFill>
                          <a:effectLst/>
                        </a:rPr>
                        <a:t>l</a:t>
                      </a:r>
                      <a:r>
                        <a:rPr lang="en-US" sz="700" b="0" spc="10">
                          <a:solidFill>
                            <a:schemeClr val="tx1"/>
                          </a:solidFill>
                          <a:effectLst/>
                        </a:rPr>
                        <a:t>o</a:t>
                      </a:r>
                      <a:r>
                        <a:rPr lang="en-US" sz="700" b="0">
                          <a:solidFill>
                            <a:schemeClr val="tx1"/>
                          </a:solidFill>
                          <a:effectLst/>
                        </a:rPr>
                        <a:t>u</a:t>
                      </a:r>
                      <a:r>
                        <a:rPr lang="en-US" sz="700" b="0" spc="-5">
                          <a:solidFill>
                            <a:schemeClr val="tx1"/>
                          </a:solidFill>
                          <a:effectLst/>
                        </a:rPr>
                        <a:t>d</a:t>
                      </a:r>
                      <a:r>
                        <a:rPr lang="en-US" sz="700" b="0">
                          <a:solidFill>
                            <a:schemeClr val="tx1"/>
                          </a:solidFill>
                          <a:effectLst/>
                        </a:rPr>
                        <a:t>s</a:t>
                      </a:r>
                      <a:endParaRPr lang="en-GB" sz="700" b="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5170">
                <a:tc>
                  <a:txBody>
                    <a:bodyPr/>
                    <a:lstStyle/>
                    <a:p>
                      <a:pPr marL="843915" algn="l">
                        <a:spcBef>
                          <a:spcPts val="170"/>
                        </a:spcBef>
                        <a:spcAft>
                          <a:spcPts val="0"/>
                        </a:spcAft>
                      </a:pPr>
                      <a:r>
                        <a:rPr lang="en-US" sz="700" b="0" spc="15" dirty="0" err="1">
                          <a:solidFill>
                            <a:schemeClr val="tx1"/>
                          </a:solidFill>
                          <a:effectLst/>
                        </a:rPr>
                        <a:t>w</a:t>
                      </a:r>
                      <a:r>
                        <a:rPr lang="en-US" sz="700" b="0" dirty="0" err="1">
                          <a:solidFill>
                            <a:schemeClr val="tx1"/>
                          </a:solidFill>
                          <a:effectLst/>
                        </a:rPr>
                        <a:t>in</a:t>
                      </a:r>
                      <a:r>
                        <a:rPr lang="en-US" sz="700" b="0" spc="5" dirty="0" err="1">
                          <a:solidFill>
                            <a:schemeClr val="tx1"/>
                          </a:solidFill>
                          <a:effectLst/>
                        </a:rPr>
                        <a:t>d</a:t>
                      </a:r>
                      <a:r>
                        <a:rPr lang="en-US" sz="700" b="0" spc="-5" dirty="0" err="1">
                          <a:solidFill>
                            <a:schemeClr val="tx1"/>
                          </a:solidFill>
                          <a:effectLst/>
                        </a:rPr>
                        <a:t>S</a:t>
                      </a:r>
                      <a:r>
                        <a:rPr lang="en-US" sz="700" b="0" dirty="0" err="1">
                          <a:solidFill>
                            <a:schemeClr val="tx1"/>
                          </a:solidFill>
                          <a:effectLst/>
                        </a:rPr>
                        <a:t>pe</a:t>
                      </a:r>
                      <a:r>
                        <a:rPr lang="en-US" sz="700" b="0" spc="-5" dirty="0" err="1">
                          <a:solidFill>
                            <a:schemeClr val="tx1"/>
                          </a:solidFill>
                          <a:effectLst/>
                        </a:rPr>
                        <a:t>e</a:t>
                      </a:r>
                      <a:r>
                        <a:rPr lang="en-US" sz="700" b="0" spc="-10" dirty="0" err="1">
                          <a:solidFill>
                            <a:schemeClr val="tx1"/>
                          </a:solidFill>
                          <a:effectLst/>
                        </a:rPr>
                        <a:t>d</a:t>
                      </a:r>
                      <a:r>
                        <a:rPr lang="en-US" sz="700" b="0" spc="20" dirty="0" err="1">
                          <a:solidFill>
                            <a:schemeClr val="tx1"/>
                          </a:solidFill>
                          <a:effectLst/>
                        </a:rPr>
                        <a:t>M</a:t>
                      </a:r>
                      <a:r>
                        <a:rPr lang="en-US" sz="700" b="0" dirty="0" err="1">
                          <a:solidFill>
                            <a:schemeClr val="tx1"/>
                          </a:solidFill>
                          <a:effectLst/>
                        </a:rPr>
                        <a:t>ph</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64515" algn="l">
                        <a:spcBef>
                          <a:spcPts val="185"/>
                        </a:spcBef>
                        <a:spcAft>
                          <a:spcPts val="0"/>
                        </a:spcAft>
                      </a:pPr>
                      <a:r>
                        <a:rPr lang="en-US" sz="700" b="0">
                          <a:solidFill>
                            <a:schemeClr val="tx1"/>
                          </a:solidFill>
                          <a:effectLst/>
                        </a:rPr>
                        <a:t>Uno</a:t>
                      </a:r>
                      <a:r>
                        <a:rPr lang="en-US" sz="700" b="0" spc="-5">
                          <a:solidFill>
                            <a:schemeClr val="tx1"/>
                          </a:solidFill>
                          <a:effectLst/>
                        </a:rPr>
                        <a:t>b</a:t>
                      </a:r>
                      <a:r>
                        <a:rPr lang="en-US" sz="700" b="0" spc="5">
                          <a:solidFill>
                            <a:schemeClr val="tx1"/>
                          </a:solidFill>
                          <a:effectLst/>
                        </a:rPr>
                        <a:t>s</a:t>
                      </a:r>
                      <a:r>
                        <a:rPr lang="en-US" sz="700" b="0">
                          <a:solidFill>
                            <a:schemeClr val="tx1"/>
                          </a:solidFill>
                          <a:effectLst/>
                        </a:rPr>
                        <a:t>tru</a:t>
                      </a:r>
                      <a:r>
                        <a:rPr lang="en-US" sz="700" b="0" spc="5">
                          <a:solidFill>
                            <a:schemeClr val="tx1"/>
                          </a:solidFill>
                          <a:effectLst/>
                        </a:rPr>
                        <a:t>c</a:t>
                      </a:r>
                      <a:r>
                        <a:rPr lang="en-US" sz="700" b="0">
                          <a:solidFill>
                            <a:schemeClr val="tx1"/>
                          </a:solidFill>
                          <a:effectLst/>
                        </a:rPr>
                        <a:t>t</a:t>
                      </a:r>
                      <a:r>
                        <a:rPr lang="en-US" sz="700" b="0" spc="10">
                          <a:solidFill>
                            <a:schemeClr val="tx1"/>
                          </a:solidFill>
                          <a:effectLst/>
                        </a:rPr>
                        <a:t>e</a:t>
                      </a:r>
                      <a:r>
                        <a:rPr lang="en-US" sz="700" b="0">
                          <a:solidFill>
                            <a:schemeClr val="tx1"/>
                          </a:solidFill>
                          <a:effectLst/>
                        </a:rPr>
                        <a:t>d</a:t>
                      </a:r>
                      <a:r>
                        <a:rPr lang="en-US" sz="700" b="0" spc="-50">
                          <a:solidFill>
                            <a:schemeClr val="tx1"/>
                          </a:solidFill>
                          <a:effectLst/>
                        </a:rPr>
                        <a:t> </a:t>
                      </a:r>
                      <a:r>
                        <a:rPr lang="en-US" sz="700" b="0">
                          <a:solidFill>
                            <a:schemeClr val="tx1"/>
                          </a:solidFill>
                          <a:effectLst/>
                        </a:rPr>
                        <a:t>w</a:t>
                      </a:r>
                      <a:r>
                        <a:rPr lang="en-US" sz="700" b="0" spc="-5">
                          <a:solidFill>
                            <a:schemeClr val="tx1"/>
                          </a:solidFill>
                          <a:effectLst/>
                        </a:rPr>
                        <a:t>i</a:t>
                      </a:r>
                      <a:r>
                        <a:rPr lang="en-US" sz="700" b="0">
                          <a:solidFill>
                            <a:schemeClr val="tx1"/>
                          </a:solidFill>
                          <a:effectLst/>
                        </a:rPr>
                        <a:t>nd</a:t>
                      </a:r>
                      <a:r>
                        <a:rPr lang="en-US" sz="700" b="0" spc="-25">
                          <a:solidFill>
                            <a:schemeClr val="tx1"/>
                          </a:solidFill>
                          <a:effectLst/>
                        </a:rPr>
                        <a:t> </a:t>
                      </a:r>
                      <a:r>
                        <a:rPr lang="en-US" sz="700" b="0" spc="5">
                          <a:solidFill>
                            <a:schemeClr val="tx1"/>
                          </a:solidFill>
                          <a:effectLst/>
                        </a:rPr>
                        <a:t>s</a:t>
                      </a:r>
                      <a:r>
                        <a:rPr lang="en-US" sz="700" b="0" spc="10">
                          <a:solidFill>
                            <a:schemeClr val="tx1"/>
                          </a:solidFill>
                          <a:effectLst/>
                        </a:rPr>
                        <a:t>p</a:t>
                      </a:r>
                      <a:r>
                        <a:rPr lang="en-US" sz="700" b="0">
                          <a:solidFill>
                            <a:schemeClr val="tx1"/>
                          </a:solidFill>
                          <a:effectLst/>
                        </a:rPr>
                        <a:t>e</a:t>
                      </a:r>
                      <a:r>
                        <a:rPr lang="en-US" sz="700" b="0" spc="-5">
                          <a:solidFill>
                            <a:schemeClr val="tx1"/>
                          </a:solidFill>
                          <a:effectLst/>
                        </a:rPr>
                        <a:t>e</a:t>
                      </a:r>
                      <a:r>
                        <a:rPr lang="en-US" sz="700" b="0">
                          <a:solidFill>
                            <a:schemeClr val="tx1"/>
                          </a:solidFill>
                          <a:effectLst/>
                        </a:rPr>
                        <a:t>d</a:t>
                      </a:r>
                      <a:r>
                        <a:rPr lang="en-US" sz="700" b="0" spc="-15">
                          <a:solidFill>
                            <a:schemeClr val="tx1"/>
                          </a:solidFill>
                          <a:effectLst/>
                        </a:rPr>
                        <a:t> </a:t>
                      </a:r>
                      <a:r>
                        <a:rPr lang="en-US" sz="700" b="0" spc="10">
                          <a:solidFill>
                            <a:schemeClr val="tx1"/>
                          </a:solidFill>
                          <a:effectLst/>
                        </a:rPr>
                        <a:t>a</a:t>
                      </a:r>
                      <a:r>
                        <a:rPr lang="en-US" sz="700" b="0">
                          <a:solidFill>
                            <a:schemeClr val="tx1"/>
                          </a:solidFill>
                          <a:effectLst/>
                        </a:rPr>
                        <a:t>t</a:t>
                      </a:r>
                      <a:r>
                        <a:rPr lang="en-US" sz="700" b="0" spc="-10">
                          <a:solidFill>
                            <a:schemeClr val="tx1"/>
                          </a:solidFill>
                          <a:effectLst/>
                        </a:rPr>
                        <a:t> </a:t>
                      </a:r>
                      <a:r>
                        <a:rPr lang="en-US" sz="700" b="0" spc="-5">
                          <a:solidFill>
                            <a:schemeClr val="tx1"/>
                          </a:solidFill>
                          <a:effectLst/>
                        </a:rPr>
                        <a:t>1</a:t>
                      </a:r>
                      <a:r>
                        <a:rPr lang="en-US" sz="700" b="0">
                          <a:solidFill>
                            <a:schemeClr val="tx1"/>
                          </a:solidFill>
                          <a:effectLst/>
                        </a:rPr>
                        <a:t>0</a:t>
                      </a:r>
                      <a:r>
                        <a:rPr lang="en-US" sz="700" b="0" spc="-10">
                          <a:solidFill>
                            <a:schemeClr val="tx1"/>
                          </a:solidFill>
                          <a:effectLst/>
                        </a:rPr>
                        <a:t> </a:t>
                      </a:r>
                      <a:r>
                        <a:rPr lang="en-US" sz="700" b="0" spc="20">
                          <a:solidFill>
                            <a:schemeClr val="tx1"/>
                          </a:solidFill>
                          <a:effectLst/>
                        </a:rPr>
                        <a:t>m</a:t>
                      </a:r>
                      <a:r>
                        <a:rPr lang="en-US" sz="700" b="0">
                          <a:solidFill>
                            <a:schemeClr val="tx1"/>
                          </a:solidFill>
                          <a:effectLst/>
                        </a:rPr>
                        <a:t>et</a:t>
                      </a:r>
                      <a:r>
                        <a:rPr lang="en-US" sz="700" b="0" spc="-5">
                          <a:solidFill>
                            <a:schemeClr val="tx1"/>
                          </a:solidFill>
                          <a:effectLst/>
                        </a:rPr>
                        <a:t>e</a:t>
                      </a:r>
                      <a:r>
                        <a:rPr lang="en-US" sz="700" b="0" spc="5">
                          <a:solidFill>
                            <a:schemeClr val="tx1"/>
                          </a:solidFill>
                          <a:effectLst/>
                        </a:rPr>
                        <a:t>r</a:t>
                      </a:r>
                      <a:r>
                        <a:rPr lang="en-US" sz="700" b="0">
                          <a:solidFill>
                            <a:schemeClr val="tx1"/>
                          </a:solidFill>
                          <a:effectLst/>
                        </a:rPr>
                        <a:t>s</a:t>
                      </a:r>
                      <a:endParaRPr lang="en-GB" sz="700" b="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57182">
                <a:tc>
                  <a:txBody>
                    <a:bodyPr/>
                    <a:lstStyle/>
                    <a:p>
                      <a:pPr marL="867410" marR="868680" algn="l">
                        <a:spcBef>
                          <a:spcPts val="175"/>
                        </a:spcBef>
                        <a:spcAft>
                          <a:spcPts val="0"/>
                        </a:spcAft>
                      </a:pPr>
                      <a:r>
                        <a:rPr lang="en-US" sz="700" b="0" spc="15" dirty="0" err="1">
                          <a:solidFill>
                            <a:schemeClr val="tx1"/>
                          </a:solidFill>
                          <a:effectLst/>
                        </a:rPr>
                        <a:t>w</a:t>
                      </a:r>
                      <a:r>
                        <a:rPr lang="en-US" sz="700" b="0" dirty="0" err="1">
                          <a:solidFill>
                            <a:schemeClr val="tx1"/>
                          </a:solidFill>
                          <a:effectLst/>
                        </a:rPr>
                        <a:t>in</a:t>
                      </a:r>
                      <a:r>
                        <a:rPr lang="en-US" sz="700" b="0" spc="5" dirty="0" err="1">
                          <a:solidFill>
                            <a:schemeClr val="tx1"/>
                          </a:solidFill>
                          <a:effectLst/>
                        </a:rPr>
                        <a:t>d</a:t>
                      </a:r>
                      <a:r>
                        <a:rPr lang="en-US" sz="700" b="0" dirty="0" err="1">
                          <a:solidFill>
                            <a:schemeClr val="tx1"/>
                          </a:solidFill>
                          <a:effectLst/>
                        </a:rPr>
                        <a:t>Di</a:t>
                      </a:r>
                      <a:r>
                        <a:rPr lang="en-US" sz="700" b="0" spc="-5" dirty="0" err="1">
                          <a:solidFill>
                            <a:schemeClr val="tx1"/>
                          </a:solidFill>
                          <a:effectLst/>
                        </a:rPr>
                        <a:t>r</a:t>
                      </a:r>
                      <a:r>
                        <a:rPr lang="en-US" sz="700" b="0" dirty="0" err="1">
                          <a:solidFill>
                            <a:schemeClr val="tx1"/>
                          </a:solidFill>
                          <a:effectLst/>
                        </a:rPr>
                        <a:t>e</a:t>
                      </a:r>
                      <a:r>
                        <a:rPr lang="en-US" sz="700" b="0" spc="-5" dirty="0" err="1">
                          <a:solidFill>
                            <a:schemeClr val="tx1"/>
                          </a:solidFill>
                          <a:effectLst/>
                        </a:rPr>
                        <a:t>c</a:t>
                      </a:r>
                      <a:r>
                        <a:rPr lang="en-US" sz="700" b="0" spc="5" dirty="0" err="1">
                          <a:solidFill>
                            <a:schemeClr val="tx1"/>
                          </a:solidFill>
                          <a:effectLst/>
                        </a:rPr>
                        <a:t>t</a:t>
                      </a:r>
                      <a:r>
                        <a:rPr lang="en-US" sz="700" b="0" dirty="0" err="1">
                          <a:solidFill>
                            <a:schemeClr val="tx1"/>
                          </a:solidFill>
                          <a:effectLst/>
                        </a:rPr>
                        <a:t>ion</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4610" marR="58420" algn="l">
                        <a:spcBef>
                          <a:spcPts val="185"/>
                        </a:spcBef>
                        <a:spcAft>
                          <a:spcPts val="0"/>
                        </a:spcAft>
                      </a:pPr>
                      <a:r>
                        <a:rPr lang="en-US" sz="700" b="0" dirty="0">
                          <a:solidFill>
                            <a:schemeClr val="tx1"/>
                          </a:solidFill>
                          <a:effectLst/>
                        </a:rPr>
                        <a:t>U</a:t>
                      </a:r>
                      <a:r>
                        <a:rPr lang="en-US" sz="700" b="0" spc="10" dirty="0">
                          <a:solidFill>
                            <a:schemeClr val="tx1"/>
                          </a:solidFill>
                          <a:effectLst/>
                        </a:rPr>
                        <a:t>p</a:t>
                      </a:r>
                      <a:r>
                        <a:rPr lang="en-US" sz="700" b="0" spc="-10" dirty="0">
                          <a:solidFill>
                            <a:schemeClr val="tx1"/>
                          </a:solidFill>
                          <a:effectLst/>
                        </a:rPr>
                        <a:t>w</a:t>
                      </a:r>
                      <a:r>
                        <a:rPr lang="en-US" sz="700" b="0" spc="5" dirty="0">
                          <a:solidFill>
                            <a:schemeClr val="tx1"/>
                          </a:solidFill>
                          <a:effectLst/>
                        </a:rPr>
                        <a:t>i</a:t>
                      </a:r>
                      <a:r>
                        <a:rPr lang="en-US" sz="700" b="0" dirty="0">
                          <a:solidFill>
                            <a:schemeClr val="tx1"/>
                          </a:solidFill>
                          <a:effectLst/>
                        </a:rPr>
                        <a:t>nd</a:t>
                      </a:r>
                      <a:r>
                        <a:rPr lang="en-US" sz="700" b="0" spc="-40" dirty="0">
                          <a:solidFill>
                            <a:schemeClr val="tx1"/>
                          </a:solidFill>
                          <a:effectLst/>
                        </a:rPr>
                        <a:t> </a:t>
                      </a:r>
                      <a:r>
                        <a:rPr lang="en-US" sz="700" b="0" spc="10" dirty="0">
                          <a:solidFill>
                            <a:schemeClr val="tx1"/>
                          </a:solidFill>
                          <a:effectLst/>
                        </a:rPr>
                        <a:t>d</a:t>
                      </a:r>
                      <a:r>
                        <a:rPr lang="en-US" sz="700" b="0" spc="-5" dirty="0">
                          <a:solidFill>
                            <a:schemeClr val="tx1"/>
                          </a:solidFill>
                          <a:effectLst/>
                        </a:rPr>
                        <a:t>i</a:t>
                      </a:r>
                      <a:r>
                        <a:rPr lang="en-US" sz="700" b="0" spc="5" dirty="0">
                          <a:solidFill>
                            <a:schemeClr val="tx1"/>
                          </a:solidFill>
                          <a:effectLst/>
                        </a:rPr>
                        <a:t>r</a:t>
                      </a:r>
                      <a:r>
                        <a:rPr lang="en-US" sz="700" b="0" dirty="0">
                          <a:solidFill>
                            <a:schemeClr val="tx1"/>
                          </a:solidFill>
                          <a:effectLst/>
                        </a:rPr>
                        <a:t>e</a:t>
                      </a:r>
                      <a:r>
                        <a:rPr lang="en-US" sz="700" b="0" spc="5" dirty="0">
                          <a:solidFill>
                            <a:schemeClr val="tx1"/>
                          </a:solidFill>
                          <a:effectLst/>
                        </a:rPr>
                        <a:t>c</a:t>
                      </a:r>
                      <a:r>
                        <a:rPr lang="en-US" sz="700" b="0" dirty="0">
                          <a:solidFill>
                            <a:schemeClr val="tx1"/>
                          </a:solidFill>
                          <a:effectLst/>
                        </a:rPr>
                        <a:t>t</a:t>
                      </a:r>
                      <a:r>
                        <a:rPr lang="en-US" sz="700" b="0" spc="5" dirty="0">
                          <a:solidFill>
                            <a:schemeClr val="tx1"/>
                          </a:solidFill>
                          <a:effectLst/>
                        </a:rPr>
                        <a:t>i</a:t>
                      </a:r>
                      <a:r>
                        <a:rPr lang="en-US" sz="700" b="0" dirty="0">
                          <a:solidFill>
                            <a:schemeClr val="tx1"/>
                          </a:solidFill>
                          <a:effectLst/>
                        </a:rPr>
                        <a:t>on</a:t>
                      </a:r>
                      <a:r>
                        <a:rPr lang="en-US" sz="700" b="0" spc="-45" dirty="0">
                          <a:solidFill>
                            <a:schemeClr val="tx1"/>
                          </a:solidFill>
                          <a:effectLst/>
                        </a:rPr>
                        <a:t> </a:t>
                      </a:r>
                      <a:r>
                        <a:rPr lang="en-US" sz="700" b="0" dirty="0">
                          <a:solidFill>
                            <a:schemeClr val="tx1"/>
                          </a:solidFill>
                          <a:effectLst/>
                        </a:rPr>
                        <a:t>(</a:t>
                      </a:r>
                      <a:r>
                        <a:rPr lang="en-US" sz="700" b="0" spc="10" dirty="0">
                          <a:solidFill>
                            <a:schemeClr val="tx1"/>
                          </a:solidFill>
                          <a:effectLst/>
                        </a:rPr>
                        <a:t>e</a:t>
                      </a:r>
                      <a:r>
                        <a:rPr lang="en-US" sz="700" b="0" dirty="0">
                          <a:solidFill>
                            <a:schemeClr val="tx1"/>
                          </a:solidFill>
                          <a:effectLst/>
                        </a:rPr>
                        <a:t>.g</a:t>
                      </a:r>
                      <a:r>
                        <a:rPr lang="en-US" sz="700" b="0" spc="-5" dirty="0">
                          <a:solidFill>
                            <a:schemeClr val="tx1"/>
                          </a:solidFill>
                          <a:effectLst/>
                        </a:rPr>
                        <a:t>.</a:t>
                      </a:r>
                      <a:r>
                        <a:rPr lang="en-US" sz="700" b="0" dirty="0">
                          <a:solidFill>
                            <a:schemeClr val="tx1"/>
                          </a:solidFill>
                          <a:effectLst/>
                        </a:rPr>
                        <a:t>,</a:t>
                      </a:r>
                      <a:r>
                        <a:rPr lang="en-US" sz="700" b="0" spc="-15" dirty="0">
                          <a:solidFill>
                            <a:schemeClr val="tx1"/>
                          </a:solidFill>
                          <a:effectLst/>
                        </a:rPr>
                        <a:t> </a:t>
                      </a:r>
                      <a:r>
                        <a:rPr lang="en-US" sz="700" b="0" dirty="0">
                          <a:solidFill>
                            <a:schemeClr val="tx1"/>
                          </a:solidFill>
                          <a:effectLst/>
                        </a:rPr>
                        <a:t>w</a:t>
                      </a:r>
                      <a:r>
                        <a:rPr lang="en-US" sz="700" b="0" spc="-5" dirty="0">
                          <a:solidFill>
                            <a:schemeClr val="tx1"/>
                          </a:solidFill>
                          <a:effectLst/>
                        </a:rPr>
                        <a:t>i</a:t>
                      </a:r>
                      <a:r>
                        <a:rPr lang="en-US" sz="700" b="0" spc="10" dirty="0">
                          <a:solidFill>
                            <a:schemeClr val="tx1"/>
                          </a:solidFill>
                          <a:effectLst/>
                        </a:rPr>
                        <a:t>n</a:t>
                      </a:r>
                      <a:r>
                        <a:rPr lang="en-US" sz="700" b="0" dirty="0">
                          <a:solidFill>
                            <a:schemeClr val="tx1"/>
                          </a:solidFill>
                          <a:effectLst/>
                        </a:rPr>
                        <a:t>d</a:t>
                      </a:r>
                      <a:r>
                        <a:rPr lang="en-US" sz="700" b="0" spc="-20" dirty="0">
                          <a:solidFill>
                            <a:schemeClr val="tx1"/>
                          </a:solidFill>
                          <a:effectLst/>
                        </a:rPr>
                        <a:t> </a:t>
                      </a:r>
                      <a:r>
                        <a:rPr lang="en-US" sz="700" b="0" spc="5" dirty="0">
                          <a:solidFill>
                            <a:schemeClr val="tx1"/>
                          </a:solidFill>
                          <a:effectLst/>
                        </a:rPr>
                        <a:t>fr</a:t>
                      </a:r>
                      <a:r>
                        <a:rPr lang="en-US" sz="700" b="0" spc="-15" dirty="0">
                          <a:solidFill>
                            <a:schemeClr val="tx1"/>
                          </a:solidFill>
                          <a:effectLst/>
                        </a:rPr>
                        <a:t>o</a:t>
                      </a:r>
                      <a:r>
                        <a:rPr lang="en-US" sz="700" b="0" dirty="0">
                          <a:solidFill>
                            <a:schemeClr val="tx1"/>
                          </a:solidFill>
                          <a:effectLst/>
                        </a:rPr>
                        <a:t>m e</a:t>
                      </a:r>
                      <a:r>
                        <a:rPr lang="en-US" sz="700" b="0" spc="-5" dirty="0">
                          <a:solidFill>
                            <a:schemeClr val="tx1"/>
                          </a:solidFill>
                          <a:effectLst/>
                        </a:rPr>
                        <a:t>a</a:t>
                      </a:r>
                      <a:r>
                        <a:rPr lang="en-US" sz="700" b="0" spc="5" dirty="0">
                          <a:solidFill>
                            <a:schemeClr val="tx1"/>
                          </a:solidFill>
                          <a:effectLst/>
                        </a:rPr>
                        <a:t>s</a:t>
                      </a:r>
                      <a:r>
                        <a:rPr lang="en-US" sz="700" b="0" dirty="0">
                          <a:solidFill>
                            <a:schemeClr val="tx1"/>
                          </a:solidFill>
                          <a:effectLst/>
                        </a:rPr>
                        <a:t>t</a:t>
                      </a:r>
                      <a:r>
                        <a:rPr lang="en-US" sz="700" b="0" spc="-20" dirty="0">
                          <a:solidFill>
                            <a:schemeClr val="tx1"/>
                          </a:solidFill>
                          <a:effectLst/>
                        </a:rPr>
                        <a:t> </a:t>
                      </a:r>
                      <a:r>
                        <a:rPr lang="en-US" sz="700" b="0" dirty="0">
                          <a:solidFill>
                            <a:schemeClr val="tx1"/>
                          </a:solidFill>
                          <a:effectLst/>
                        </a:rPr>
                        <a:t>=</a:t>
                      </a:r>
                      <a:r>
                        <a:rPr lang="en-US" sz="700" b="0" spc="-10" dirty="0">
                          <a:solidFill>
                            <a:schemeClr val="tx1"/>
                          </a:solidFill>
                          <a:effectLst/>
                        </a:rPr>
                        <a:t> </a:t>
                      </a:r>
                      <a:r>
                        <a:rPr lang="en-US" sz="700" b="0" spc="10" dirty="0">
                          <a:solidFill>
                            <a:schemeClr val="tx1"/>
                          </a:solidFill>
                          <a:effectLst/>
                        </a:rPr>
                        <a:t>2</a:t>
                      </a:r>
                      <a:r>
                        <a:rPr lang="en-US" sz="700" b="0" dirty="0">
                          <a:solidFill>
                            <a:schemeClr val="tx1"/>
                          </a:solidFill>
                          <a:effectLst/>
                        </a:rPr>
                        <a:t>7</a:t>
                      </a:r>
                      <a:r>
                        <a:rPr lang="en-US" sz="700" b="0" spc="-5" dirty="0">
                          <a:solidFill>
                            <a:schemeClr val="tx1"/>
                          </a:solidFill>
                          <a:effectLst/>
                        </a:rPr>
                        <a:t>0</a:t>
                      </a:r>
                      <a:r>
                        <a:rPr lang="en-US" sz="700" b="0" dirty="0">
                          <a:solidFill>
                            <a:schemeClr val="tx1"/>
                          </a:solidFill>
                          <a:effectLst/>
                        </a:rPr>
                        <a:t>,</a:t>
                      </a:r>
                      <a:r>
                        <a:rPr lang="en-US" sz="700" b="0" spc="-20" dirty="0">
                          <a:solidFill>
                            <a:schemeClr val="tx1"/>
                          </a:solidFill>
                          <a:effectLst/>
                        </a:rPr>
                        <a:t> </a:t>
                      </a:r>
                      <a:r>
                        <a:rPr lang="en-US" sz="700" b="0" spc="10" dirty="0">
                          <a:solidFill>
                            <a:schemeClr val="tx1"/>
                          </a:solidFill>
                          <a:effectLst/>
                        </a:rPr>
                        <a:t>f</a:t>
                      </a:r>
                      <a:r>
                        <a:rPr lang="en-US" sz="700" b="0" spc="5" dirty="0">
                          <a:solidFill>
                            <a:schemeClr val="tx1"/>
                          </a:solidFill>
                          <a:effectLst/>
                        </a:rPr>
                        <a:t>r</a:t>
                      </a:r>
                      <a:r>
                        <a:rPr lang="en-US" sz="700" b="0" dirty="0">
                          <a:solidFill>
                            <a:schemeClr val="tx1"/>
                          </a:solidFill>
                          <a:effectLst/>
                        </a:rPr>
                        <a:t>om </a:t>
                      </a:r>
                      <a:r>
                        <a:rPr lang="en-US" sz="700" b="0" spc="5" dirty="0">
                          <a:solidFill>
                            <a:schemeClr val="tx1"/>
                          </a:solidFill>
                          <a:effectLst/>
                        </a:rPr>
                        <a:t>s</a:t>
                      </a:r>
                      <a:r>
                        <a:rPr lang="en-US" sz="700" b="0" dirty="0">
                          <a:solidFill>
                            <a:schemeClr val="tx1"/>
                          </a:solidFill>
                          <a:effectLst/>
                        </a:rPr>
                        <a:t>o</a:t>
                      </a:r>
                      <a:r>
                        <a:rPr lang="en-US" sz="700" b="0" spc="-15" dirty="0">
                          <a:solidFill>
                            <a:schemeClr val="tx1"/>
                          </a:solidFill>
                          <a:effectLst/>
                        </a:rPr>
                        <a:t>u</a:t>
                      </a:r>
                      <a:r>
                        <a:rPr lang="en-US" sz="700" b="0" dirty="0">
                          <a:solidFill>
                            <a:schemeClr val="tx1"/>
                          </a:solidFill>
                          <a:effectLst/>
                        </a:rPr>
                        <a:t>th</a:t>
                      </a:r>
                      <a:endParaRPr lang="en-GB" sz="700" b="0" dirty="0">
                        <a:solidFill>
                          <a:schemeClr val="tx1"/>
                        </a:solidFill>
                        <a:effectLst/>
                      </a:endParaRPr>
                    </a:p>
                    <a:p>
                      <a:pPr marL="939165" marR="941705" algn="l">
                        <a:spcAft>
                          <a:spcPts val="0"/>
                        </a:spcAft>
                      </a:pPr>
                      <a:r>
                        <a:rPr lang="en-US" sz="700" b="0" dirty="0">
                          <a:solidFill>
                            <a:schemeClr val="tx1"/>
                          </a:solidFill>
                          <a:effectLst/>
                        </a:rPr>
                        <a:t>=</a:t>
                      </a:r>
                      <a:r>
                        <a:rPr lang="en-US" sz="700" b="0" spc="-10" dirty="0">
                          <a:solidFill>
                            <a:schemeClr val="tx1"/>
                          </a:solidFill>
                          <a:effectLst/>
                        </a:rPr>
                        <a:t> </a:t>
                      </a:r>
                      <a:r>
                        <a:rPr lang="en-US" sz="700" b="0" spc="10" dirty="0">
                          <a:solidFill>
                            <a:schemeClr val="tx1"/>
                          </a:solidFill>
                          <a:effectLst/>
                        </a:rPr>
                        <a:t>1</a:t>
                      </a:r>
                      <a:r>
                        <a:rPr lang="en-US" sz="700" b="0" dirty="0">
                          <a:solidFill>
                            <a:schemeClr val="tx1"/>
                          </a:solidFill>
                          <a:effectLst/>
                        </a:rPr>
                        <a:t>8</a:t>
                      </a:r>
                      <a:r>
                        <a:rPr lang="en-US" sz="700" b="0" spc="-5" dirty="0">
                          <a:solidFill>
                            <a:schemeClr val="tx1"/>
                          </a:solidFill>
                          <a:effectLst/>
                        </a:rPr>
                        <a:t>0</a:t>
                      </a:r>
                      <a:r>
                        <a:rPr lang="en-US" sz="700" b="0" dirty="0">
                          <a:solidFill>
                            <a:schemeClr val="tx1"/>
                          </a:solidFill>
                          <a:effectLst/>
                        </a:rPr>
                        <a:t>,</a:t>
                      </a:r>
                      <a:r>
                        <a:rPr lang="en-US" sz="700" b="0" spc="-10" dirty="0">
                          <a:solidFill>
                            <a:schemeClr val="tx1"/>
                          </a:solidFill>
                          <a:effectLst/>
                        </a:rPr>
                        <a:t> </a:t>
                      </a:r>
                      <a:r>
                        <a:rPr lang="en-US" sz="700" b="0" dirty="0">
                          <a:solidFill>
                            <a:schemeClr val="tx1"/>
                          </a:solidFill>
                          <a:effectLst/>
                        </a:rPr>
                        <a:t>etc.)</a:t>
                      </a:r>
                      <a:r>
                        <a:rPr lang="en-US" sz="700" b="0" spc="-20" dirty="0">
                          <a:solidFill>
                            <a:schemeClr val="tx1"/>
                          </a:solidFill>
                          <a:effectLst/>
                        </a:rPr>
                        <a:t> </a:t>
                      </a:r>
                      <a:r>
                        <a:rPr lang="en-US" sz="700" b="0" dirty="0">
                          <a:solidFill>
                            <a:schemeClr val="tx1"/>
                          </a:solidFill>
                          <a:effectLst/>
                        </a:rPr>
                        <a:t>at</a:t>
                      </a:r>
                      <a:r>
                        <a:rPr lang="en-US" sz="700" b="0" spc="-10" dirty="0">
                          <a:solidFill>
                            <a:schemeClr val="tx1"/>
                          </a:solidFill>
                          <a:effectLst/>
                        </a:rPr>
                        <a:t> </a:t>
                      </a:r>
                      <a:r>
                        <a:rPr lang="en-US" sz="700" b="0" spc="10" dirty="0">
                          <a:solidFill>
                            <a:schemeClr val="tx1"/>
                          </a:solidFill>
                          <a:effectLst/>
                        </a:rPr>
                        <a:t>1</a:t>
                      </a:r>
                      <a:r>
                        <a:rPr lang="en-US" sz="700" b="0" dirty="0">
                          <a:solidFill>
                            <a:schemeClr val="tx1"/>
                          </a:solidFill>
                          <a:effectLst/>
                        </a:rPr>
                        <a:t>0</a:t>
                      </a:r>
                      <a:r>
                        <a:rPr lang="en-US" sz="700" b="0" spc="-10" dirty="0">
                          <a:solidFill>
                            <a:schemeClr val="tx1"/>
                          </a:solidFill>
                          <a:effectLst/>
                        </a:rPr>
                        <a:t> </a:t>
                      </a:r>
                      <a:r>
                        <a:rPr lang="en-US" sz="700" b="0" spc="20" dirty="0">
                          <a:solidFill>
                            <a:schemeClr val="tx1"/>
                          </a:solidFill>
                          <a:effectLst/>
                        </a:rPr>
                        <a:t>m</a:t>
                      </a:r>
                      <a:r>
                        <a:rPr lang="en-US" sz="700" b="0" dirty="0">
                          <a:solidFill>
                            <a:schemeClr val="tx1"/>
                          </a:solidFill>
                          <a:effectLst/>
                        </a:rPr>
                        <a:t>et</a:t>
                      </a:r>
                      <a:r>
                        <a:rPr lang="en-US" sz="700" b="0" spc="-5" dirty="0">
                          <a:solidFill>
                            <a:schemeClr val="tx1"/>
                          </a:solidFill>
                          <a:effectLst/>
                        </a:rPr>
                        <a:t>e</a:t>
                      </a:r>
                      <a:r>
                        <a:rPr lang="en-US" sz="700" b="0" spc="5" dirty="0">
                          <a:solidFill>
                            <a:schemeClr val="tx1"/>
                          </a:solidFill>
                          <a:effectLst/>
                        </a:rPr>
                        <a:t>r</a:t>
                      </a:r>
                      <a:r>
                        <a:rPr lang="en-US" sz="700" b="0" dirty="0">
                          <a:solidFill>
                            <a:schemeClr val="tx1"/>
                          </a:solidFill>
                          <a:effectLst/>
                        </a:rPr>
                        <a:t>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64897">
                <a:tc>
                  <a:txBody>
                    <a:bodyPr/>
                    <a:lstStyle/>
                    <a:p>
                      <a:pPr marL="501015" algn="l">
                        <a:spcBef>
                          <a:spcPts val="170"/>
                        </a:spcBef>
                        <a:spcAft>
                          <a:spcPts val="0"/>
                        </a:spcAft>
                      </a:pPr>
                      <a:r>
                        <a:rPr lang="en-US" sz="700" b="0" dirty="0" err="1">
                          <a:solidFill>
                            <a:schemeClr val="tx1"/>
                          </a:solidFill>
                          <a:effectLst/>
                        </a:rPr>
                        <a:t>dif</a:t>
                      </a:r>
                      <a:r>
                        <a:rPr lang="en-US" sz="700" b="0" spc="5" dirty="0" err="1">
                          <a:solidFill>
                            <a:schemeClr val="tx1"/>
                          </a:solidFill>
                          <a:effectLst/>
                        </a:rPr>
                        <a:t>f</a:t>
                      </a:r>
                      <a:r>
                        <a:rPr lang="en-US" sz="700" b="0" dirty="0" err="1">
                          <a:solidFill>
                            <a:schemeClr val="tx1"/>
                          </a:solidFill>
                          <a:effectLst/>
                        </a:rPr>
                        <a:t>us</a:t>
                      </a:r>
                      <a:r>
                        <a:rPr lang="en-US" sz="700" b="0" spc="-5" dirty="0" err="1">
                          <a:solidFill>
                            <a:schemeClr val="tx1"/>
                          </a:solidFill>
                          <a:effectLst/>
                        </a:rPr>
                        <a:t>e</a:t>
                      </a:r>
                      <a:r>
                        <a:rPr lang="en-US" sz="700" b="0" dirty="0" err="1">
                          <a:solidFill>
                            <a:schemeClr val="tx1"/>
                          </a:solidFill>
                          <a:effectLst/>
                        </a:rPr>
                        <a:t>H</a:t>
                      </a:r>
                      <a:r>
                        <a:rPr lang="en-US" sz="700" b="0" spc="5" dirty="0" err="1">
                          <a:solidFill>
                            <a:schemeClr val="tx1"/>
                          </a:solidFill>
                          <a:effectLst/>
                        </a:rPr>
                        <a:t>o</a:t>
                      </a:r>
                      <a:r>
                        <a:rPr lang="en-US" sz="700" b="0" spc="-5" dirty="0" err="1">
                          <a:solidFill>
                            <a:schemeClr val="tx1"/>
                          </a:solidFill>
                          <a:effectLst/>
                        </a:rPr>
                        <a:t>r</a:t>
                      </a:r>
                      <a:r>
                        <a:rPr lang="en-US" sz="700" b="0" dirty="0" err="1">
                          <a:solidFill>
                            <a:schemeClr val="tx1"/>
                          </a:solidFill>
                          <a:effectLst/>
                        </a:rPr>
                        <a:t>i</a:t>
                      </a:r>
                      <a:r>
                        <a:rPr lang="en-US" sz="700" b="0" spc="5" dirty="0" err="1">
                          <a:solidFill>
                            <a:schemeClr val="tx1"/>
                          </a:solidFill>
                          <a:effectLst/>
                        </a:rPr>
                        <a:t>z</a:t>
                      </a:r>
                      <a:r>
                        <a:rPr lang="en-US" sz="700" b="0" dirty="0" err="1">
                          <a:solidFill>
                            <a:schemeClr val="tx1"/>
                          </a:solidFill>
                          <a:effectLst/>
                        </a:rPr>
                        <a:t>on</a:t>
                      </a:r>
                      <a:r>
                        <a:rPr lang="en-US" sz="700" b="0" spc="5" dirty="0" err="1">
                          <a:solidFill>
                            <a:schemeClr val="tx1"/>
                          </a:solidFill>
                          <a:effectLst/>
                        </a:rPr>
                        <a:t>t</a:t>
                      </a:r>
                      <a:r>
                        <a:rPr lang="en-US" sz="700" b="0" dirty="0" err="1">
                          <a:solidFill>
                            <a:schemeClr val="tx1"/>
                          </a:solidFill>
                          <a:effectLst/>
                        </a:rPr>
                        <a:t>alR</a:t>
                      </a:r>
                      <a:r>
                        <a:rPr lang="en-US" sz="700" b="0" spc="-5" dirty="0" err="1">
                          <a:solidFill>
                            <a:schemeClr val="tx1"/>
                          </a:solidFill>
                          <a:effectLst/>
                        </a:rPr>
                        <a:t>a</a:t>
                      </a:r>
                      <a:r>
                        <a:rPr lang="en-US" sz="700" b="0" dirty="0" err="1">
                          <a:solidFill>
                            <a:schemeClr val="tx1"/>
                          </a:solidFill>
                          <a:effectLst/>
                        </a:rPr>
                        <a:t>d</a:t>
                      </a:r>
                      <a:r>
                        <a:rPr lang="en-US" sz="700" b="0" spc="10" dirty="0" err="1">
                          <a:solidFill>
                            <a:schemeClr val="tx1"/>
                          </a:solidFill>
                          <a:effectLst/>
                        </a:rPr>
                        <a:t>i</a:t>
                      </a:r>
                      <a:r>
                        <a:rPr lang="en-US" sz="700" b="0" dirty="0" err="1">
                          <a:solidFill>
                            <a:schemeClr val="tx1"/>
                          </a:solidFill>
                          <a:effectLst/>
                        </a:rPr>
                        <a:t>ati</a:t>
                      </a:r>
                      <a:r>
                        <a:rPr lang="en-US" sz="700" b="0" spc="5" dirty="0" err="1">
                          <a:solidFill>
                            <a:schemeClr val="tx1"/>
                          </a:solidFill>
                          <a:effectLst/>
                        </a:rPr>
                        <a:t>o</a:t>
                      </a:r>
                      <a:r>
                        <a:rPr lang="en-US" sz="700" b="0" dirty="0" err="1">
                          <a:solidFill>
                            <a:schemeClr val="tx1"/>
                          </a:solidFill>
                          <a:effectLst/>
                        </a:rPr>
                        <a:t>n</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54100" marR="104775" indent="-932815" algn="l">
                        <a:lnSpc>
                          <a:spcPts val="1100"/>
                        </a:lnSpc>
                        <a:spcBef>
                          <a:spcPts val="210"/>
                        </a:spcBef>
                        <a:spcAft>
                          <a:spcPts val="0"/>
                        </a:spcAft>
                      </a:pPr>
                      <a:r>
                        <a:rPr lang="en-US" sz="700" b="0" dirty="0">
                          <a:solidFill>
                            <a:schemeClr val="tx1"/>
                          </a:solidFill>
                          <a:effectLst/>
                        </a:rPr>
                        <a:t>D</a:t>
                      </a:r>
                      <a:r>
                        <a:rPr lang="en-US" sz="700" b="0" spc="-5" dirty="0">
                          <a:solidFill>
                            <a:schemeClr val="tx1"/>
                          </a:solidFill>
                          <a:effectLst/>
                        </a:rPr>
                        <a:t>i</a:t>
                      </a:r>
                      <a:r>
                        <a:rPr lang="en-US" sz="700" b="0" dirty="0">
                          <a:solidFill>
                            <a:schemeClr val="tx1"/>
                          </a:solidFill>
                          <a:effectLst/>
                        </a:rPr>
                        <a:t>f</a:t>
                      </a:r>
                      <a:r>
                        <a:rPr lang="en-US" sz="700" b="0" spc="10" dirty="0">
                          <a:solidFill>
                            <a:schemeClr val="tx1"/>
                          </a:solidFill>
                          <a:effectLst/>
                        </a:rPr>
                        <a:t>f</a:t>
                      </a:r>
                      <a:r>
                        <a:rPr lang="en-US" sz="700" b="0" dirty="0">
                          <a:solidFill>
                            <a:schemeClr val="tx1"/>
                          </a:solidFill>
                          <a:effectLst/>
                        </a:rPr>
                        <a:t>u</a:t>
                      </a:r>
                      <a:r>
                        <a:rPr lang="en-US" sz="700" b="0" spc="5" dirty="0">
                          <a:solidFill>
                            <a:schemeClr val="tx1"/>
                          </a:solidFill>
                          <a:effectLst/>
                        </a:rPr>
                        <a:t>s</a:t>
                      </a:r>
                      <a:r>
                        <a:rPr lang="en-US" sz="700" b="0" dirty="0">
                          <a:solidFill>
                            <a:schemeClr val="tx1"/>
                          </a:solidFill>
                          <a:effectLst/>
                        </a:rPr>
                        <a:t>e</a:t>
                      </a:r>
                      <a:r>
                        <a:rPr lang="en-US" sz="700" b="0" spc="-30" dirty="0">
                          <a:solidFill>
                            <a:schemeClr val="tx1"/>
                          </a:solidFill>
                          <a:effectLst/>
                        </a:rPr>
                        <a:t> </a:t>
                      </a:r>
                      <a:r>
                        <a:rPr lang="en-US" sz="700" b="0" dirty="0">
                          <a:solidFill>
                            <a:schemeClr val="tx1"/>
                          </a:solidFill>
                          <a:effectLst/>
                        </a:rPr>
                        <a:t>(</a:t>
                      </a:r>
                      <a:r>
                        <a:rPr lang="en-US" sz="700" b="0" spc="-5" dirty="0">
                          <a:solidFill>
                            <a:schemeClr val="tx1"/>
                          </a:solidFill>
                          <a:effectLst/>
                        </a:rPr>
                        <a:t>i</a:t>
                      </a:r>
                      <a:r>
                        <a:rPr lang="en-US" sz="700" b="0" dirty="0">
                          <a:solidFill>
                            <a:schemeClr val="tx1"/>
                          </a:solidFill>
                          <a:effectLst/>
                        </a:rPr>
                        <a:t>n</a:t>
                      </a:r>
                      <a:r>
                        <a:rPr lang="en-US" sz="700" b="0" spc="-5" dirty="0">
                          <a:solidFill>
                            <a:schemeClr val="tx1"/>
                          </a:solidFill>
                          <a:effectLst/>
                        </a:rPr>
                        <a:t>di</a:t>
                      </a:r>
                      <a:r>
                        <a:rPr lang="en-US" sz="700" b="0" spc="5" dirty="0">
                          <a:solidFill>
                            <a:schemeClr val="tx1"/>
                          </a:solidFill>
                          <a:effectLst/>
                        </a:rPr>
                        <a:t>r</a:t>
                      </a:r>
                      <a:r>
                        <a:rPr lang="en-US" sz="700" b="0" dirty="0">
                          <a:solidFill>
                            <a:schemeClr val="tx1"/>
                          </a:solidFill>
                          <a:effectLst/>
                        </a:rPr>
                        <a:t>e</a:t>
                      </a:r>
                      <a:r>
                        <a:rPr lang="en-US" sz="700" b="0" spc="5" dirty="0">
                          <a:solidFill>
                            <a:schemeClr val="tx1"/>
                          </a:solidFill>
                          <a:effectLst/>
                        </a:rPr>
                        <a:t>c</a:t>
                      </a:r>
                      <a:r>
                        <a:rPr lang="en-US" sz="700" b="0" dirty="0">
                          <a:solidFill>
                            <a:schemeClr val="tx1"/>
                          </a:solidFill>
                          <a:effectLst/>
                        </a:rPr>
                        <a:t>t)</a:t>
                      </a:r>
                      <a:r>
                        <a:rPr lang="en-US" sz="700" b="0" spc="-40" dirty="0">
                          <a:solidFill>
                            <a:schemeClr val="tx1"/>
                          </a:solidFill>
                          <a:effectLst/>
                        </a:rPr>
                        <a:t> </a:t>
                      </a:r>
                      <a:r>
                        <a:rPr lang="en-US" sz="700" b="0" spc="5" dirty="0">
                          <a:solidFill>
                            <a:schemeClr val="tx1"/>
                          </a:solidFill>
                          <a:effectLst/>
                        </a:rPr>
                        <a:t>s</a:t>
                      </a:r>
                      <a:r>
                        <a:rPr lang="en-US" sz="700" b="0" dirty="0">
                          <a:solidFill>
                            <a:schemeClr val="tx1"/>
                          </a:solidFill>
                          <a:effectLst/>
                        </a:rPr>
                        <a:t>o</a:t>
                      </a:r>
                      <a:r>
                        <a:rPr lang="en-US" sz="700" b="0" spc="-5" dirty="0">
                          <a:solidFill>
                            <a:schemeClr val="tx1"/>
                          </a:solidFill>
                          <a:effectLst/>
                        </a:rPr>
                        <a:t>l</a:t>
                      </a:r>
                      <a:r>
                        <a:rPr lang="en-US" sz="700" b="0" dirty="0">
                          <a:solidFill>
                            <a:schemeClr val="tx1"/>
                          </a:solidFill>
                          <a:effectLst/>
                        </a:rPr>
                        <a:t>ar</a:t>
                      </a:r>
                      <a:r>
                        <a:rPr lang="en-US" sz="700" b="0" spc="-20" dirty="0">
                          <a:solidFill>
                            <a:schemeClr val="tx1"/>
                          </a:solidFill>
                          <a:effectLst/>
                        </a:rPr>
                        <a:t> </a:t>
                      </a:r>
                      <a:r>
                        <a:rPr lang="en-US" sz="700" b="0" spc="5" dirty="0">
                          <a:solidFill>
                            <a:schemeClr val="tx1"/>
                          </a:solidFill>
                          <a:effectLst/>
                        </a:rPr>
                        <a:t>r</a:t>
                      </a:r>
                      <a:r>
                        <a:rPr lang="en-US" sz="700" b="0" spc="10" dirty="0">
                          <a:solidFill>
                            <a:schemeClr val="tx1"/>
                          </a:solidFill>
                          <a:effectLst/>
                        </a:rPr>
                        <a:t>a</a:t>
                      </a:r>
                      <a:r>
                        <a:rPr lang="en-US" sz="700" b="0" dirty="0">
                          <a:solidFill>
                            <a:schemeClr val="tx1"/>
                          </a:solidFill>
                          <a:effectLst/>
                        </a:rPr>
                        <a:t>d</a:t>
                      </a:r>
                      <a:r>
                        <a:rPr lang="en-US" sz="700" b="0" spc="-5" dirty="0">
                          <a:solidFill>
                            <a:schemeClr val="tx1"/>
                          </a:solidFill>
                          <a:effectLst/>
                        </a:rPr>
                        <a:t>i</a:t>
                      </a:r>
                      <a:r>
                        <a:rPr lang="en-US" sz="700" b="0" spc="10" dirty="0">
                          <a:solidFill>
                            <a:schemeClr val="tx1"/>
                          </a:solidFill>
                          <a:effectLst/>
                        </a:rPr>
                        <a:t>a</a:t>
                      </a:r>
                      <a:r>
                        <a:rPr lang="en-US" sz="700" b="0" dirty="0">
                          <a:solidFill>
                            <a:schemeClr val="tx1"/>
                          </a:solidFill>
                          <a:effectLst/>
                        </a:rPr>
                        <a:t>t</a:t>
                      </a:r>
                      <a:r>
                        <a:rPr lang="en-US" sz="700" b="0" spc="-5" dirty="0">
                          <a:solidFill>
                            <a:schemeClr val="tx1"/>
                          </a:solidFill>
                          <a:effectLst/>
                        </a:rPr>
                        <a:t>i</a:t>
                      </a:r>
                      <a:r>
                        <a:rPr lang="en-US" sz="700" b="0" dirty="0">
                          <a:solidFill>
                            <a:schemeClr val="tx1"/>
                          </a:solidFill>
                          <a:effectLst/>
                        </a:rPr>
                        <a:t>on</a:t>
                      </a:r>
                      <a:r>
                        <a:rPr lang="en-US" sz="700" b="0" spc="-35" dirty="0">
                          <a:solidFill>
                            <a:schemeClr val="tx1"/>
                          </a:solidFill>
                          <a:effectLst/>
                        </a:rPr>
                        <a:t> </a:t>
                      </a:r>
                      <a:r>
                        <a:rPr lang="en-US" sz="700" b="0" spc="10" dirty="0">
                          <a:solidFill>
                            <a:schemeClr val="tx1"/>
                          </a:solidFill>
                          <a:effectLst/>
                        </a:rPr>
                        <a:t>f</a:t>
                      </a:r>
                      <a:r>
                        <a:rPr lang="en-US" sz="700" b="0" spc="-5" dirty="0">
                          <a:solidFill>
                            <a:schemeClr val="tx1"/>
                          </a:solidFill>
                          <a:effectLst/>
                        </a:rPr>
                        <a:t>l</a:t>
                      </a:r>
                      <a:r>
                        <a:rPr lang="en-US" sz="700" b="0" dirty="0">
                          <a:solidFill>
                            <a:schemeClr val="tx1"/>
                          </a:solidFill>
                          <a:effectLst/>
                        </a:rPr>
                        <a:t>ux</a:t>
                      </a:r>
                      <a:r>
                        <a:rPr lang="en-US" sz="700" b="0" spc="-10" dirty="0">
                          <a:solidFill>
                            <a:schemeClr val="tx1"/>
                          </a:solidFill>
                          <a:effectLst/>
                        </a:rPr>
                        <a:t> </a:t>
                      </a:r>
                      <a:r>
                        <a:rPr lang="en-US" sz="700" b="0" dirty="0">
                          <a:solidFill>
                            <a:schemeClr val="tx1"/>
                          </a:solidFill>
                          <a:effectLst/>
                        </a:rPr>
                        <a:t>on</a:t>
                      </a:r>
                      <a:r>
                        <a:rPr lang="en-US" sz="700" b="0" spc="-5" dirty="0">
                          <a:solidFill>
                            <a:schemeClr val="tx1"/>
                          </a:solidFill>
                          <a:effectLst/>
                        </a:rPr>
                        <a:t> </a:t>
                      </a:r>
                      <a:r>
                        <a:rPr lang="en-US" sz="700" b="0" dirty="0">
                          <a:solidFill>
                            <a:schemeClr val="tx1"/>
                          </a:solidFill>
                          <a:effectLst/>
                        </a:rPr>
                        <a:t>a</a:t>
                      </a:r>
                      <a:r>
                        <a:rPr lang="en-US" sz="700" b="0" spc="-5" dirty="0">
                          <a:solidFill>
                            <a:schemeClr val="tx1"/>
                          </a:solidFill>
                          <a:effectLst/>
                        </a:rPr>
                        <a:t> </a:t>
                      </a:r>
                      <a:r>
                        <a:rPr lang="en-US" sz="700" b="0" spc="5" dirty="0">
                          <a:solidFill>
                            <a:schemeClr val="tx1"/>
                          </a:solidFill>
                          <a:effectLst/>
                        </a:rPr>
                        <a:t>p</a:t>
                      </a:r>
                      <a:r>
                        <a:rPr lang="en-US" sz="700" b="0" spc="-5" dirty="0">
                          <a:solidFill>
                            <a:schemeClr val="tx1"/>
                          </a:solidFill>
                          <a:effectLst/>
                        </a:rPr>
                        <a:t>l</a:t>
                      </a:r>
                      <a:r>
                        <a:rPr lang="en-US" sz="700" b="0" dirty="0">
                          <a:solidFill>
                            <a:schemeClr val="tx1"/>
                          </a:solidFill>
                          <a:effectLst/>
                        </a:rPr>
                        <a:t>a</a:t>
                      </a:r>
                      <a:r>
                        <a:rPr lang="en-US" sz="700" b="0" spc="5" dirty="0">
                          <a:solidFill>
                            <a:schemeClr val="tx1"/>
                          </a:solidFill>
                          <a:effectLst/>
                        </a:rPr>
                        <a:t>n</a:t>
                      </a:r>
                      <a:r>
                        <a:rPr lang="en-US" sz="700" b="0" dirty="0">
                          <a:solidFill>
                            <a:schemeClr val="tx1"/>
                          </a:solidFill>
                          <a:effectLst/>
                        </a:rPr>
                        <a:t>e</a:t>
                      </a:r>
                      <a:r>
                        <a:rPr lang="en-US" sz="700" b="0" spc="-25" dirty="0">
                          <a:solidFill>
                            <a:schemeClr val="tx1"/>
                          </a:solidFill>
                          <a:effectLst/>
                        </a:rPr>
                        <a:t> </a:t>
                      </a:r>
                      <a:r>
                        <a:rPr lang="en-US" sz="700" b="0" spc="-5" dirty="0">
                          <a:solidFill>
                            <a:schemeClr val="tx1"/>
                          </a:solidFill>
                          <a:effectLst/>
                        </a:rPr>
                        <a:t>p</a:t>
                      </a:r>
                      <a:r>
                        <a:rPr lang="en-US" sz="700" b="0" dirty="0">
                          <a:solidFill>
                            <a:schemeClr val="tx1"/>
                          </a:solidFill>
                          <a:effectLst/>
                        </a:rPr>
                        <a:t>a</a:t>
                      </a:r>
                      <a:r>
                        <a:rPr lang="en-US" sz="700" b="0" spc="15" dirty="0">
                          <a:solidFill>
                            <a:schemeClr val="tx1"/>
                          </a:solidFill>
                          <a:effectLst/>
                        </a:rPr>
                        <a:t>r</a:t>
                      </a:r>
                      <a:r>
                        <a:rPr lang="en-US" sz="700" b="0" dirty="0">
                          <a:solidFill>
                            <a:schemeClr val="tx1"/>
                          </a:solidFill>
                          <a:effectLst/>
                        </a:rPr>
                        <a:t>a</a:t>
                      </a:r>
                      <a:r>
                        <a:rPr lang="en-US" sz="700" b="0" spc="5" dirty="0">
                          <a:solidFill>
                            <a:schemeClr val="tx1"/>
                          </a:solidFill>
                          <a:effectLst/>
                        </a:rPr>
                        <a:t>l</a:t>
                      </a:r>
                      <a:r>
                        <a:rPr lang="en-US" sz="700" b="0" spc="-5" dirty="0">
                          <a:solidFill>
                            <a:schemeClr val="tx1"/>
                          </a:solidFill>
                          <a:effectLst/>
                        </a:rPr>
                        <a:t>l</a:t>
                      </a:r>
                      <a:r>
                        <a:rPr lang="en-US" sz="700" b="0" dirty="0">
                          <a:solidFill>
                            <a:schemeClr val="tx1"/>
                          </a:solidFill>
                          <a:effectLst/>
                        </a:rPr>
                        <a:t>el to</a:t>
                      </a:r>
                      <a:r>
                        <a:rPr lang="en-US" sz="700" b="0" spc="-15" dirty="0">
                          <a:solidFill>
                            <a:schemeClr val="tx1"/>
                          </a:solidFill>
                          <a:effectLst/>
                        </a:rPr>
                        <a:t> </a:t>
                      </a:r>
                      <a:r>
                        <a:rPr lang="en-US" sz="700" b="0" dirty="0">
                          <a:solidFill>
                            <a:schemeClr val="tx1"/>
                          </a:solidFill>
                          <a:effectLst/>
                        </a:rPr>
                        <a:t>t</a:t>
                      </a:r>
                      <a:r>
                        <a:rPr lang="en-US" sz="700" b="0" spc="10" dirty="0">
                          <a:solidFill>
                            <a:schemeClr val="tx1"/>
                          </a:solidFill>
                          <a:effectLst/>
                        </a:rPr>
                        <a:t>h</a:t>
                      </a:r>
                      <a:r>
                        <a:rPr lang="en-US" sz="700" b="0" dirty="0">
                          <a:solidFill>
                            <a:schemeClr val="tx1"/>
                          </a:solidFill>
                          <a:effectLst/>
                        </a:rPr>
                        <a:t>e</a:t>
                      </a:r>
                      <a:r>
                        <a:rPr lang="en-US" sz="700" b="0" spc="-15" dirty="0">
                          <a:solidFill>
                            <a:schemeClr val="tx1"/>
                          </a:solidFill>
                          <a:effectLst/>
                        </a:rPr>
                        <a:t> </a:t>
                      </a:r>
                      <a:r>
                        <a:rPr lang="en-US" sz="700" b="0" spc="5" dirty="0">
                          <a:solidFill>
                            <a:schemeClr val="tx1"/>
                          </a:solidFill>
                          <a:effectLst/>
                        </a:rPr>
                        <a:t>E</a:t>
                      </a:r>
                      <a:r>
                        <a:rPr lang="en-US" sz="700" b="0" dirty="0">
                          <a:solidFill>
                            <a:schemeClr val="tx1"/>
                          </a:solidFill>
                          <a:effectLst/>
                        </a:rPr>
                        <a:t>arth's</a:t>
                      </a:r>
                      <a:r>
                        <a:rPr lang="en-US" sz="700" b="0" spc="-25" dirty="0">
                          <a:solidFill>
                            <a:schemeClr val="tx1"/>
                          </a:solidFill>
                          <a:effectLst/>
                        </a:rPr>
                        <a:t> </a:t>
                      </a:r>
                      <a:r>
                        <a:rPr lang="en-US" sz="700" b="0" spc="5" dirty="0">
                          <a:solidFill>
                            <a:schemeClr val="tx1"/>
                          </a:solidFill>
                          <a:effectLst/>
                        </a:rPr>
                        <a:t>s</a:t>
                      </a:r>
                      <a:r>
                        <a:rPr lang="en-US" sz="700" b="0" dirty="0">
                          <a:solidFill>
                            <a:schemeClr val="tx1"/>
                          </a:solidFill>
                          <a:effectLst/>
                        </a:rPr>
                        <a:t>ur</a:t>
                      </a:r>
                      <a:r>
                        <a:rPr lang="en-US" sz="700" b="0" spc="15" dirty="0">
                          <a:solidFill>
                            <a:schemeClr val="tx1"/>
                          </a:solidFill>
                          <a:effectLst/>
                        </a:rPr>
                        <a:t>f</a:t>
                      </a:r>
                      <a:r>
                        <a:rPr lang="en-US" sz="700" b="0" dirty="0">
                          <a:solidFill>
                            <a:schemeClr val="tx1"/>
                          </a:solidFill>
                          <a:effectLst/>
                        </a:rPr>
                        <a:t>a</a:t>
                      </a:r>
                      <a:r>
                        <a:rPr lang="en-US" sz="700" b="0" spc="5" dirty="0">
                          <a:solidFill>
                            <a:schemeClr val="tx1"/>
                          </a:solidFill>
                          <a:effectLst/>
                        </a:rPr>
                        <a:t>c</a:t>
                      </a:r>
                      <a:r>
                        <a:rPr lang="en-US" sz="700" b="0" dirty="0">
                          <a:solidFill>
                            <a:schemeClr val="tx1"/>
                          </a:solidFill>
                          <a:effectLst/>
                        </a:rPr>
                        <a:t>e</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5170">
                <a:tc>
                  <a:txBody>
                    <a:bodyPr/>
                    <a:lstStyle/>
                    <a:p>
                      <a:pPr marL="613410" algn="l">
                        <a:spcBef>
                          <a:spcPts val="170"/>
                        </a:spcBef>
                        <a:spcAft>
                          <a:spcPts val="0"/>
                        </a:spcAft>
                      </a:pPr>
                      <a:r>
                        <a:rPr lang="en-US" sz="700" b="0" dirty="0" err="1">
                          <a:solidFill>
                            <a:schemeClr val="tx1"/>
                          </a:solidFill>
                          <a:effectLst/>
                        </a:rPr>
                        <a:t>di</a:t>
                      </a:r>
                      <a:r>
                        <a:rPr lang="en-US" sz="700" b="0" spc="-5" dirty="0" err="1">
                          <a:solidFill>
                            <a:schemeClr val="tx1"/>
                          </a:solidFill>
                          <a:effectLst/>
                        </a:rPr>
                        <a:t>r</a:t>
                      </a:r>
                      <a:r>
                        <a:rPr lang="en-US" sz="700" b="0" dirty="0" err="1">
                          <a:solidFill>
                            <a:schemeClr val="tx1"/>
                          </a:solidFill>
                          <a:effectLst/>
                        </a:rPr>
                        <a:t>e</a:t>
                      </a:r>
                      <a:r>
                        <a:rPr lang="en-US" sz="700" b="0" spc="-5" dirty="0" err="1">
                          <a:solidFill>
                            <a:schemeClr val="tx1"/>
                          </a:solidFill>
                          <a:effectLst/>
                        </a:rPr>
                        <a:t>c</a:t>
                      </a:r>
                      <a:r>
                        <a:rPr lang="en-US" sz="700" b="0" spc="5" dirty="0" err="1">
                          <a:solidFill>
                            <a:schemeClr val="tx1"/>
                          </a:solidFill>
                          <a:effectLst/>
                        </a:rPr>
                        <a:t>t</a:t>
                      </a:r>
                      <a:r>
                        <a:rPr lang="en-US" sz="700" b="0" dirty="0" err="1">
                          <a:solidFill>
                            <a:schemeClr val="tx1"/>
                          </a:solidFill>
                          <a:effectLst/>
                        </a:rPr>
                        <a:t>N</a:t>
                      </a:r>
                      <a:r>
                        <a:rPr lang="en-US" sz="700" b="0" spc="5" dirty="0" err="1">
                          <a:solidFill>
                            <a:schemeClr val="tx1"/>
                          </a:solidFill>
                          <a:effectLst/>
                        </a:rPr>
                        <a:t>o</a:t>
                      </a:r>
                      <a:r>
                        <a:rPr lang="en-US" sz="700" b="0" spc="10" dirty="0" err="1">
                          <a:solidFill>
                            <a:schemeClr val="tx1"/>
                          </a:solidFill>
                          <a:effectLst/>
                        </a:rPr>
                        <a:t>r</a:t>
                      </a:r>
                      <a:r>
                        <a:rPr lang="en-US" sz="700" b="0" dirty="0" err="1">
                          <a:solidFill>
                            <a:schemeClr val="tx1"/>
                          </a:solidFill>
                          <a:effectLst/>
                        </a:rPr>
                        <a:t>mal</a:t>
                      </a:r>
                      <a:r>
                        <a:rPr lang="en-US" sz="700" b="0" spc="10" dirty="0" err="1">
                          <a:solidFill>
                            <a:schemeClr val="tx1"/>
                          </a:solidFill>
                          <a:effectLst/>
                        </a:rPr>
                        <a:t>I</a:t>
                      </a:r>
                      <a:r>
                        <a:rPr lang="en-US" sz="700" b="0" spc="-5" dirty="0" err="1">
                          <a:solidFill>
                            <a:schemeClr val="tx1"/>
                          </a:solidFill>
                          <a:effectLst/>
                        </a:rPr>
                        <a:t>rr</a:t>
                      </a:r>
                      <a:r>
                        <a:rPr lang="en-US" sz="700" b="0" dirty="0" err="1">
                          <a:solidFill>
                            <a:schemeClr val="tx1"/>
                          </a:solidFill>
                          <a:effectLst/>
                        </a:rPr>
                        <a:t>a</a:t>
                      </a:r>
                      <a:r>
                        <a:rPr lang="en-US" sz="700" b="0" spc="15" dirty="0" err="1">
                          <a:solidFill>
                            <a:schemeClr val="tx1"/>
                          </a:solidFill>
                          <a:effectLst/>
                        </a:rPr>
                        <a:t>d</a:t>
                      </a:r>
                      <a:r>
                        <a:rPr lang="en-US" sz="700" b="0" dirty="0" err="1">
                          <a:solidFill>
                            <a:schemeClr val="tx1"/>
                          </a:solidFill>
                          <a:effectLst/>
                        </a:rPr>
                        <a:t>iance</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6835" algn="l">
                        <a:spcBef>
                          <a:spcPts val="185"/>
                        </a:spcBef>
                        <a:spcAft>
                          <a:spcPts val="0"/>
                        </a:spcAft>
                      </a:pPr>
                      <a:r>
                        <a:rPr lang="en-US" sz="700" b="0">
                          <a:solidFill>
                            <a:schemeClr val="tx1"/>
                          </a:solidFill>
                          <a:effectLst/>
                        </a:rPr>
                        <a:t>D</a:t>
                      </a:r>
                      <a:r>
                        <a:rPr lang="en-US" sz="700" b="0" spc="-5">
                          <a:solidFill>
                            <a:schemeClr val="tx1"/>
                          </a:solidFill>
                          <a:effectLst/>
                        </a:rPr>
                        <a:t>i</a:t>
                      </a:r>
                      <a:r>
                        <a:rPr lang="en-US" sz="700" b="0" spc="5">
                          <a:solidFill>
                            <a:schemeClr val="tx1"/>
                          </a:solidFill>
                          <a:effectLst/>
                        </a:rPr>
                        <a:t>r</a:t>
                      </a:r>
                      <a:r>
                        <a:rPr lang="en-US" sz="700" b="0">
                          <a:solidFill>
                            <a:schemeClr val="tx1"/>
                          </a:solidFill>
                          <a:effectLst/>
                        </a:rPr>
                        <a:t>e</a:t>
                      </a:r>
                      <a:r>
                        <a:rPr lang="en-US" sz="700" b="0" spc="5">
                          <a:solidFill>
                            <a:schemeClr val="tx1"/>
                          </a:solidFill>
                          <a:effectLst/>
                        </a:rPr>
                        <a:t>c</a:t>
                      </a:r>
                      <a:r>
                        <a:rPr lang="en-US" sz="700" b="0">
                          <a:solidFill>
                            <a:schemeClr val="tx1"/>
                          </a:solidFill>
                          <a:effectLst/>
                        </a:rPr>
                        <a:t>t</a:t>
                      </a:r>
                      <a:r>
                        <a:rPr lang="en-US" sz="700" b="0" spc="-25">
                          <a:solidFill>
                            <a:schemeClr val="tx1"/>
                          </a:solidFill>
                          <a:effectLst/>
                        </a:rPr>
                        <a:t> </a:t>
                      </a:r>
                      <a:r>
                        <a:rPr lang="en-US" sz="700" b="0" spc="5">
                          <a:solidFill>
                            <a:schemeClr val="tx1"/>
                          </a:solidFill>
                          <a:effectLst/>
                        </a:rPr>
                        <a:t>s</a:t>
                      </a:r>
                      <a:r>
                        <a:rPr lang="en-US" sz="700" b="0">
                          <a:solidFill>
                            <a:schemeClr val="tx1"/>
                          </a:solidFill>
                          <a:effectLst/>
                        </a:rPr>
                        <a:t>o</a:t>
                      </a:r>
                      <a:r>
                        <a:rPr lang="en-US" sz="700" b="0" spc="5">
                          <a:solidFill>
                            <a:schemeClr val="tx1"/>
                          </a:solidFill>
                          <a:effectLst/>
                        </a:rPr>
                        <a:t>l</a:t>
                      </a:r>
                      <a:r>
                        <a:rPr lang="en-US" sz="700" b="0">
                          <a:solidFill>
                            <a:schemeClr val="tx1"/>
                          </a:solidFill>
                          <a:effectLst/>
                        </a:rPr>
                        <a:t>ar</a:t>
                      </a:r>
                      <a:r>
                        <a:rPr lang="en-US" sz="700" b="0" spc="-20">
                          <a:solidFill>
                            <a:schemeClr val="tx1"/>
                          </a:solidFill>
                          <a:effectLst/>
                        </a:rPr>
                        <a:t> </a:t>
                      </a:r>
                      <a:r>
                        <a:rPr lang="en-US" sz="700" b="0" spc="5">
                          <a:solidFill>
                            <a:schemeClr val="tx1"/>
                          </a:solidFill>
                          <a:effectLst/>
                        </a:rPr>
                        <a:t>r</a:t>
                      </a:r>
                      <a:r>
                        <a:rPr lang="en-US" sz="700" b="0">
                          <a:solidFill>
                            <a:schemeClr val="tx1"/>
                          </a:solidFill>
                          <a:effectLst/>
                        </a:rPr>
                        <a:t>a</a:t>
                      </a:r>
                      <a:r>
                        <a:rPr lang="en-US" sz="700" b="0" spc="5">
                          <a:solidFill>
                            <a:schemeClr val="tx1"/>
                          </a:solidFill>
                          <a:effectLst/>
                        </a:rPr>
                        <a:t>d</a:t>
                      </a:r>
                      <a:r>
                        <a:rPr lang="en-US" sz="700" b="0" spc="-5">
                          <a:solidFill>
                            <a:schemeClr val="tx1"/>
                          </a:solidFill>
                          <a:effectLst/>
                        </a:rPr>
                        <a:t>i</a:t>
                      </a:r>
                      <a:r>
                        <a:rPr lang="en-US" sz="700" b="0">
                          <a:solidFill>
                            <a:schemeClr val="tx1"/>
                          </a:solidFill>
                          <a:effectLst/>
                        </a:rPr>
                        <a:t>a</a:t>
                      </a:r>
                      <a:r>
                        <a:rPr lang="en-US" sz="700" b="0" spc="10">
                          <a:solidFill>
                            <a:schemeClr val="tx1"/>
                          </a:solidFill>
                          <a:effectLst/>
                        </a:rPr>
                        <a:t>t</a:t>
                      </a:r>
                      <a:r>
                        <a:rPr lang="en-US" sz="700" b="0" spc="-5">
                          <a:solidFill>
                            <a:schemeClr val="tx1"/>
                          </a:solidFill>
                          <a:effectLst/>
                        </a:rPr>
                        <a:t>i</a:t>
                      </a:r>
                      <a:r>
                        <a:rPr lang="en-US" sz="700" b="0">
                          <a:solidFill>
                            <a:schemeClr val="tx1"/>
                          </a:solidFill>
                          <a:effectLst/>
                        </a:rPr>
                        <a:t>on</a:t>
                      </a:r>
                      <a:r>
                        <a:rPr lang="en-US" sz="700" b="0" spc="-45">
                          <a:solidFill>
                            <a:schemeClr val="tx1"/>
                          </a:solidFill>
                          <a:effectLst/>
                        </a:rPr>
                        <a:t> </a:t>
                      </a:r>
                      <a:r>
                        <a:rPr lang="en-US" sz="700" b="0" spc="10">
                          <a:solidFill>
                            <a:schemeClr val="tx1"/>
                          </a:solidFill>
                          <a:effectLst/>
                        </a:rPr>
                        <a:t>f</a:t>
                      </a:r>
                      <a:r>
                        <a:rPr lang="en-US" sz="700" b="0" spc="-5">
                          <a:solidFill>
                            <a:schemeClr val="tx1"/>
                          </a:solidFill>
                          <a:effectLst/>
                        </a:rPr>
                        <a:t>l</a:t>
                      </a:r>
                      <a:r>
                        <a:rPr lang="en-US" sz="700" b="0">
                          <a:solidFill>
                            <a:schemeClr val="tx1"/>
                          </a:solidFill>
                          <a:effectLst/>
                        </a:rPr>
                        <a:t>ux </a:t>
                      </a:r>
                      <a:r>
                        <a:rPr lang="en-US" sz="700" b="0" spc="10">
                          <a:solidFill>
                            <a:schemeClr val="tx1"/>
                          </a:solidFill>
                          <a:effectLst/>
                        </a:rPr>
                        <a:t>o</a:t>
                      </a:r>
                      <a:r>
                        <a:rPr lang="en-US" sz="700" b="0">
                          <a:solidFill>
                            <a:schemeClr val="tx1"/>
                          </a:solidFill>
                          <a:effectLst/>
                        </a:rPr>
                        <a:t>n</a:t>
                      </a:r>
                      <a:r>
                        <a:rPr lang="en-US" sz="700" b="0" spc="-10">
                          <a:solidFill>
                            <a:schemeClr val="tx1"/>
                          </a:solidFill>
                          <a:effectLst/>
                        </a:rPr>
                        <a:t> </a:t>
                      </a:r>
                      <a:r>
                        <a:rPr lang="en-US" sz="700" b="0">
                          <a:solidFill>
                            <a:schemeClr val="tx1"/>
                          </a:solidFill>
                          <a:effectLst/>
                        </a:rPr>
                        <a:t>a</a:t>
                      </a:r>
                      <a:r>
                        <a:rPr lang="en-US" sz="700" b="0" spc="-10">
                          <a:solidFill>
                            <a:schemeClr val="tx1"/>
                          </a:solidFill>
                          <a:effectLst/>
                        </a:rPr>
                        <a:t> </a:t>
                      </a:r>
                      <a:r>
                        <a:rPr lang="en-US" sz="700" b="0" spc="5">
                          <a:solidFill>
                            <a:schemeClr val="tx1"/>
                          </a:solidFill>
                          <a:effectLst/>
                        </a:rPr>
                        <a:t>s</a:t>
                      </a:r>
                      <a:r>
                        <a:rPr lang="en-US" sz="700" b="0">
                          <a:solidFill>
                            <a:schemeClr val="tx1"/>
                          </a:solidFill>
                          <a:effectLst/>
                        </a:rPr>
                        <a:t>ur</a:t>
                      </a:r>
                      <a:r>
                        <a:rPr lang="en-US" sz="700" b="0" spc="15">
                          <a:solidFill>
                            <a:schemeClr val="tx1"/>
                          </a:solidFill>
                          <a:effectLst/>
                        </a:rPr>
                        <a:t>f</a:t>
                      </a:r>
                      <a:r>
                        <a:rPr lang="en-US" sz="700" b="0">
                          <a:solidFill>
                            <a:schemeClr val="tx1"/>
                          </a:solidFill>
                          <a:effectLst/>
                        </a:rPr>
                        <a:t>a</a:t>
                      </a:r>
                      <a:r>
                        <a:rPr lang="en-US" sz="700" b="0" spc="5">
                          <a:solidFill>
                            <a:schemeClr val="tx1"/>
                          </a:solidFill>
                          <a:effectLst/>
                        </a:rPr>
                        <a:t>c</a:t>
                      </a:r>
                      <a:r>
                        <a:rPr lang="en-US" sz="700" b="0">
                          <a:solidFill>
                            <a:schemeClr val="tx1"/>
                          </a:solidFill>
                          <a:effectLst/>
                        </a:rPr>
                        <a:t>e</a:t>
                      </a:r>
                      <a:r>
                        <a:rPr lang="en-US" sz="700" b="0" spc="-35">
                          <a:solidFill>
                            <a:schemeClr val="tx1"/>
                          </a:solidFill>
                          <a:effectLst/>
                        </a:rPr>
                        <a:t> </a:t>
                      </a:r>
                      <a:r>
                        <a:rPr lang="en-US" sz="700" b="0" spc="-5">
                          <a:solidFill>
                            <a:schemeClr val="tx1"/>
                          </a:solidFill>
                          <a:effectLst/>
                        </a:rPr>
                        <a:t>9</a:t>
                      </a:r>
                      <a:r>
                        <a:rPr lang="en-US" sz="700" b="0">
                          <a:solidFill>
                            <a:schemeClr val="tx1"/>
                          </a:solidFill>
                          <a:effectLst/>
                        </a:rPr>
                        <a:t>0 d</a:t>
                      </a:r>
                      <a:r>
                        <a:rPr lang="en-US" sz="700" b="0" spc="-5">
                          <a:solidFill>
                            <a:schemeClr val="tx1"/>
                          </a:solidFill>
                          <a:effectLst/>
                        </a:rPr>
                        <a:t>e</a:t>
                      </a:r>
                      <a:r>
                        <a:rPr lang="en-US" sz="700" b="0">
                          <a:solidFill>
                            <a:schemeClr val="tx1"/>
                          </a:solidFill>
                          <a:effectLst/>
                        </a:rPr>
                        <a:t>g</a:t>
                      </a:r>
                      <a:r>
                        <a:rPr lang="en-US" sz="700" b="0" spc="-5">
                          <a:solidFill>
                            <a:schemeClr val="tx1"/>
                          </a:solidFill>
                          <a:effectLst/>
                        </a:rPr>
                        <a:t> </a:t>
                      </a:r>
                      <a:r>
                        <a:rPr lang="en-US" sz="700" b="0">
                          <a:solidFill>
                            <a:schemeClr val="tx1"/>
                          </a:solidFill>
                          <a:effectLst/>
                        </a:rPr>
                        <a:t>to</a:t>
                      </a:r>
                      <a:r>
                        <a:rPr lang="en-US" sz="700" b="0" spc="-15">
                          <a:solidFill>
                            <a:schemeClr val="tx1"/>
                          </a:solidFill>
                          <a:effectLst/>
                        </a:rPr>
                        <a:t> </a:t>
                      </a:r>
                      <a:r>
                        <a:rPr lang="en-US" sz="700" b="0" spc="10">
                          <a:solidFill>
                            <a:schemeClr val="tx1"/>
                          </a:solidFill>
                          <a:effectLst/>
                        </a:rPr>
                        <a:t>t</a:t>
                      </a:r>
                      <a:r>
                        <a:rPr lang="en-US" sz="700" b="0">
                          <a:solidFill>
                            <a:schemeClr val="tx1"/>
                          </a:solidFill>
                          <a:effectLst/>
                        </a:rPr>
                        <a:t>he</a:t>
                      </a:r>
                      <a:r>
                        <a:rPr lang="en-US" sz="700" b="0" spc="-20">
                          <a:solidFill>
                            <a:schemeClr val="tx1"/>
                          </a:solidFill>
                          <a:effectLst/>
                        </a:rPr>
                        <a:t> </a:t>
                      </a:r>
                      <a:r>
                        <a:rPr lang="en-US" sz="700" b="0" spc="15">
                          <a:solidFill>
                            <a:schemeClr val="tx1"/>
                          </a:solidFill>
                          <a:effectLst/>
                        </a:rPr>
                        <a:t>s</a:t>
                      </a:r>
                      <a:r>
                        <a:rPr lang="en-US" sz="700" b="0">
                          <a:solidFill>
                            <a:schemeClr val="tx1"/>
                          </a:solidFill>
                          <a:effectLst/>
                        </a:rPr>
                        <a:t>un</a:t>
                      </a:r>
                      <a:endParaRPr lang="en-GB" sz="700" b="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6852">
                <a:tc>
                  <a:txBody>
                    <a:bodyPr/>
                    <a:lstStyle/>
                    <a:p>
                      <a:pPr marL="546735" algn="l">
                        <a:spcBef>
                          <a:spcPts val="185"/>
                        </a:spcBef>
                        <a:spcAft>
                          <a:spcPts val="0"/>
                        </a:spcAft>
                      </a:pPr>
                      <a:r>
                        <a:rPr lang="en-US" sz="700" b="0" dirty="0" err="1">
                          <a:solidFill>
                            <a:schemeClr val="tx1"/>
                          </a:solidFill>
                          <a:effectLst/>
                        </a:rPr>
                        <a:t>do</a:t>
                      </a:r>
                      <a:r>
                        <a:rPr lang="en-US" sz="700" b="0" spc="15" dirty="0" err="1">
                          <a:solidFill>
                            <a:schemeClr val="tx1"/>
                          </a:solidFill>
                          <a:effectLst/>
                        </a:rPr>
                        <a:t>w</a:t>
                      </a:r>
                      <a:r>
                        <a:rPr lang="en-US" sz="700" b="0" spc="-10" dirty="0" err="1">
                          <a:solidFill>
                            <a:schemeClr val="tx1"/>
                          </a:solidFill>
                          <a:effectLst/>
                        </a:rPr>
                        <a:t>n</a:t>
                      </a:r>
                      <a:r>
                        <a:rPr lang="en-US" sz="700" b="0" spc="15" dirty="0" err="1">
                          <a:solidFill>
                            <a:schemeClr val="tx1"/>
                          </a:solidFill>
                          <a:effectLst/>
                        </a:rPr>
                        <a:t>w</a:t>
                      </a:r>
                      <a:r>
                        <a:rPr lang="en-US" sz="700" b="0" dirty="0" err="1">
                          <a:solidFill>
                            <a:schemeClr val="tx1"/>
                          </a:solidFill>
                          <a:effectLst/>
                        </a:rPr>
                        <a:t>a</a:t>
                      </a:r>
                      <a:r>
                        <a:rPr lang="en-US" sz="700" b="0" spc="-5" dirty="0" err="1">
                          <a:solidFill>
                            <a:schemeClr val="tx1"/>
                          </a:solidFill>
                          <a:effectLst/>
                        </a:rPr>
                        <a:t>r</a:t>
                      </a:r>
                      <a:r>
                        <a:rPr lang="en-US" sz="700" b="0" dirty="0" err="1">
                          <a:solidFill>
                            <a:schemeClr val="tx1"/>
                          </a:solidFill>
                          <a:effectLst/>
                        </a:rPr>
                        <a:t>d</a:t>
                      </a:r>
                      <a:r>
                        <a:rPr lang="en-US" sz="700" b="0" spc="-5" dirty="0" err="1">
                          <a:solidFill>
                            <a:schemeClr val="tx1"/>
                          </a:solidFill>
                          <a:effectLst/>
                        </a:rPr>
                        <a:t>S</a:t>
                      </a:r>
                      <a:r>
                        <a:rPr lang="en-US" sz="700" b="0" dirty="0" err="1">
                          <a:solidFill>
                            <a:schemeClr val="tx1"/>
                          </a:solidFill>
                          <a:effectLst/>
                        </a:rPr>
                        <a:t>ola</a:t>
                      </a:r>
                      <a:r>
                        <a:rPr lang="en-US" sz="700" b="0" spc="-5" dirty="0" err="1">
                          <a:solidFill>
                            <a:schemeClr val="tx1"/>
                          </a:solidFill>
                          <a:effectLst/>
                        </a:rPr>
                        <a:t>r</a:t>
                      </a:r>
                      <a:r>
                        <a:rPr lang="en-US" sz="700" b="0" dirty="0" err="1">
                          <a:solidFill>
                            <a:schemeClr val="tx1"/>
                          </a:solidFill>
                          <a:effectLst/>
                        </a:rPr>
                        <a:t>Radia</a:t>
                      </a:r>
                      <a:r>
                        <a:rPr lang="en-US" sz="700" b="0" spc="5" dirty="0" err="1">
                          <a:solidFill>
                            <a:schemeClr val="tx1"/>
                          </a:solidFill>
                          <a:effectLst/>
                        </a:rPr>
                        <a:t>t</a:t>
                      </a:r>
                      <a:r>
                        <a:rPr lang="en-US" sz="700" b="0" dirty="0" err="1">
                          <a:solidFill>
                            <a:schemeClr val="tx1"/>
                          </a:solidFill>
                          <a:effectLst/>
                        </a:rPr>
                        <a:t>ion</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48285" marR="249555" algn="l">
                        <a:spcBef>
                          <a:spcPts val="195"/>
                        </a:spcBef>
                        <a:spcAft>
                          <a:spcPts val="0"/>
                        </a:spcAft>
                      </a:pPr>
                      <a:r>
                        <a:rPr lang="en-US" sz="700" b="0" spc="-95" dirty="0">
                          <a:solidFill>
                            <a:schemeClr val="tx1"/>
                          </a:solidFill>
                          <a:effectLst/>
                        </a:rPr>
                        <a:t>T</a:t>
                      </a:r>
                      <a:r>
                        <a:rPr lang="en-US" sz="700" b="0" dirty="0">
                          <a:solidFill>
                            <a:schemeClr val="tx1"/>
                          </a:solidFill>
                          <a:effectLst/>
                        </a:rPr>
                        <a:t>ot</a:t>
                      </a:r>
                      <a:r>
                        <a:rPr lang="en-US" sz="700" b="0" spc="-5" dirty="0">
                          <a:solidFill>
                            <a:schemeClr val="tx1"/>
                          </a:solidFill>
                          <a:effectLst/>
                        </a:rPr>
                        <a:t>a</a:t>
                      </a:r>
                      <a:r>
                        <a:rPr lang="en-US" sz="700" b="0" dirty="0">
                          <a:solidFill>
                            <a:schemeClr val="tx1"/>
                          </a:solidFill>
                          <a:effectLst/>
                        </a:rPr>
                        <a:t>l</a:t>
                      </a:r>
                      <a:r>
                        <a:rPr lang="en-US" sz="700" b="0" spc="-25" dirty="0">
                          <a:solidFill>
                            <a:schemeClr val="tx1"/>
                          </a:solidFill>
                          <a:effectLst/>
                        </a:rPr>
                        <a:t> </a:t>
                      </a:r>
                      <a:r>
                        <a:rPr lang="en-US" sz="700" b="0" spc="5" dirty="0">
                          <a:solidFill>
                            <a:schemeClr val="tx1"/>
                          </a:solidFill>
                          <a:effectLst/>
                        </a:rPr>
                        <a:t>s</a:t>
                      </a:r>
                      <a:r>
                        <a:rPr lang="en-US" sz="700" b="0" dirty="0">
                          <a:solidFill>
                            <a:schemeClr val="tx1"/>
                          </a:solidFill>
                          <a:effectLst/>
                        </a:rPr>
                        <a:t>o</a:t>
                      </a:r>
                      <a:r>
                        <a:rPr lang="en-US" sz="700" b="0" spc="-5" dirty="0">
                          <a:solidFill>
                            <a:schemeClr val="tx1"/>
                          </a:solidFill>
                          <a:effectLst/>
                        </a:rPr>
                        <a:t>l</a:t>
                      </a:r>
                      <a:r>
                        <a:rPr lang="en-US" sz="700" b="0" dirty="0">
                          <a:solidFill>
                            <a:schemeClr val="tx1"/>
                          </a:solidFill>
                          <a:effectLst/>
                        </a:rPr>
                        <a:t>ar</a:t>
                      </a:r>
                      <a:r>
                        <a:rPr lang="en-US" sz="700" b="0" spc="-20" dirty="0">
                          <a:solidFill>
                            <a:schemeClr val="tx1"/>
                          </a:solidFill>
                          <a:effectLst/>
                        </a:rPr>
                        <a:t> </a:t>
                      </a:r>
                      <a:r>
                        <a:rPr lang="en-US" sz="700" b="0" spc="5" dirty="0">
                          <a:solidFill>
                            <a:schemeClr val="tx1"/>
                          </a:solidFill>
                          <a:effectLst/>
                        </a:rPr>
                        <a:t>r</a:t>
                      </a:r>
                      <a:r>
                        <a:rPr lang="en-US" sz="700" b="0" dirty="0">
                          <a:solidFill>
                            <a:schemeClr val="tx1"/>
                          </a:solidFill>
                          <a:effectLst/>
                        </a:rPr>
                        <a:t>a</a:t>
                      </a:r>
                      <a:r>
                        <a:rPr lang="en-US" sz="700" b="0" spc="5" dirty="0">
                          <a:solidFill>
                            <a:schemeClr val="tx1"/>
                          </a:solidFill>
                          <a:effectLst/>
                        </a:rPr>
                        <a:t>d</a:t>
                      </a:r>
                      <a:r>
                        <a:rPr lang="en-US" sz="700" b="0" spc="-5" dirty="0">
                          <a:solidFill>
                            <a:schemeClr val="tx1"/>
                          </a:solidFill>
                          <a:effectLst/>
                        </a:rPr>
                        <a:t>i</a:t>
                      </a:r>
                      <a:r>
                        <a:rPr lang="en-US" sz="700" b="0" dirty="0">
                          <a:solidFill>
                            <a:schemeClr val="tx1"/>
                          </a:solidFill>
                          <a:effectLst/>
                        </a:rPr>
                        <a:t>a</a:t>
                      </a:r>
                      <a:r>
                        <a:rPr lang="en-US" sz="700" b="0" spc="10" dirty="0">
                          <a:solidFill>
                            <a:schemeClr val="tx1"/>
                          </a:solidFill>
                          <a:effectLst/>
                        </a:rPr>
                        <a:t>t</a:t>
                      </a:r>
                      <a:r>
                        <a:rPr lang="en-US" sz="700" b="0" spc="-5" dirty="0">
                          <a:solidFill>
                            <a:schemeClr val="tx1"/>
                          </a:solidFill>
                          <a:effectLst/>
                        </a:rPr>
                        <a:t>i</a:t>
                      </a:r>
                      <a:r>
                        <a:rPr lang="en-US" sz="700" b="0" spc="10" dirty="0">
                          <a:solidFill>
                            <a:schemeClr val="tx1"/>
                          </a:solidFill>
                          <a:effectLst/>
                        </a:rPr>
                        <a:t>o</a:t>
                      </a:r>
                      <a:r>
                        <a:rPr lang="en-US" sz="700" b="0" dirty="0">
                          <a:solidFill>
                            <a:schemeClr val="tx1"/>
                          </a:solidFill>
                          <a:effectLst/>
                        </a:rPr>
                        <a:t>n</a:t>
                      </a:r>
                      <a:r>
                        <a:rPr lang="en-US" sz="700" b="0" spc="-40" dirty="0">
                          <a:solidFill>
                            <a:schemeClr val="tx1"/>
                          </a:solidFill>
                          <a:effectLst/>
                        </a:rPr>
                        <a:t> </a:t>
                      </a:r>
                      <a:r>
                        <a:rPr lang="en-US" sz="700" b="0" spc="5" dirty="0">
                          <a:solidFill>
                            <a:schemeClr val="tx1"/>
                          </a:solidFill>
                          <a:effectLst/>
                        </a:rPr>
                        <a:t>f</a:t>
                      </a:r>
                      <a:r>
                        <a:rPr lang="en-US" sz="700" b="0" spc="-5" dirty="0">
                          <a:solidFill>
                            <a:schemeClr val="tx1"/>
                          </a:solidFill>
                          <a:effectLst/>
                        </a:rPr>
                        <a:t>l</a:t>
                      </a:r>
                      <a:r>
                        <a:rPr lang="en-US" sz="700" b="0" dirty="0">
                          <a:solidFill>
                            <a:schemeClr val="tx1"/>
                          </a:solidFill>
                          <a:effectLst/>
                        </a:rPr>
                        <a:t>ux</a:t>
                      </a:r>
                      <a:r>
                        <a:rPr lang="en-US" sz="700" b="0" spc="-5" dirty="0">
                          <a:solidFill>
                            <a:schemeClr val="tx1"/>
                          </a:solidFill>
                          <a:effectLst/>
                        </a:rPr>
                        <a:t> </a:t>
                      </a:r>
                      <a:r>
                        <a:rPr lang="en-US" sz="700" b="0" dirty="0">
                          <a:solidFill>
                            <a:schemeClr val="tx1"/>
                          </a:solidFill>
                          <a:effectLst/>
                        </a:rPr>
                        <a:t>on</a:t>
                      </a:r>
                      <a:r>
                        <a:rPr lang="en-US" sz="700" b="0" spc="5" dirty="0">
                          <a:solidFill>
                            <a:schemeClr val="tx1"/>
                          </a:solidFill>
                          <a:effectLst/>
                        </a:rPr>
                        <a:t> </a:t>
                      </a:r>
                      <a:r>
                        <a:rPr lang="en-US" sz="700" b="0" dirty="0">
                          <a:solidFill>
                            <a:schemeClr val="tx1"/>
                          </a:solidFill>
                          <a:effectLst/>
                        </a:rPr>
                        <a:t>a</a:t>
                      </a:r>
                      <a:r>
                        <a:rPr lang="en-US" sz="700" b="0" spc="-5" dirty="0">
                          <a:solidFill>
                            <a:schemeClr val="tx1"/>
                          </a:solidFill>
                          <a:effectLst/>
                        </a:rPr>
                        <a:t> p</a:t>
                      </a:r>
                      <a:r>
                        <a:rPr lang="en-US" sz="700" b="0" spc="5" dirty="0">
                          <a:solidFill>
                            <a:schemeClr val="tx1"/>
                          </a:solidFill>
                          <a:effectLst/>
                        </a:rPr>
                        <a:t>l</a:t>
                      </a:r>
                      <a:r>
                        <a:rPr lang="en-US" sz="700" b="0" dirty="0">
                          <a:solidFill>
                            <a:schemeClr val="tx1"/>
                          </a:solidFill>
                          <a:effectLst/>
                        </a:rPr>
                        <a:t>a</a:t>
                      </a:r>
                      <a:r>
                        <a:rPr lang="en-US" sz="700" b="0" spc="-5" dirty="0">
                          <a:solidFill>
                            <a:schemeClr val="tx1"/>
                          </a:solidFill>
                          <a:effectLst/>
                        </a:rPr>
                        <a:t>n</a:t>
                      </a:r>
                      <a:r>
                        <a:rPr lang="en-US" sz="700" b="0" dirty="0">
                          <a:solidFill>
                            <a:schemeClr val="tx1"/>
                          </a:solidFill>
                          <a:effectLst/>
                        </a:rPr>
                        <a:t>e</a:t>
                      </a:r>
                      <a:r>
                        <a:rPr lang="en-US" sz="700" b="0" spc="-15" dirty="0">
                          <a:solidFill>
                            <a:schemeClr val="tx1"/>
                          </a:solidFill>
                          <a:effectLst/>
                        </a:rPr>
                        <a:t> </a:t>
                      </a:r>
                      <a:r>
                        <a:rPr lang="en-US" sz="700" b="0" dirty="0">
                          <a:solidFill>
                            <a:schemeClr val="tx1"/>
                          </a:solidFill>
                          <a:effectLst/>
                        </a:rPr>
                        <a:t>p</a:t>
                      </a:r>
                      <a:r>
                        <a:rPr lang="en-US" sz="700" b="0" spc="-5" dirty="0">
                          <a:solidFill>
                            <a:schemeClr val="tx1"/>
                          </a:solidFill>
                          <a:effectLst/>
                        </a:rPr>
                        <a:t>a</a:t>
                      </a:r>
                      <a:r>
                        <a:rPr lang="en-US" sz="700" b="0" spc="5" dirty="0">
                          <a:solidFill>
                            <a:schemeClr val="tx1"/>
                          </a:solidFill>
                          <a:effectLst/>
                        </a:rPr>
                        <a:t>r</a:t>
                      </a:r>
                      <a:r>
                        <a:rPr lang="en-US" sz="700" b="0" spc="10" dirty="0">
                          <a:solidFill>
                            <a:schemeClr val="tx1"/>
                          </a:solidFill>
                          <a:effectLst/>
                        </a:rPr>
                        <a:t>a</a:t>
                      </a:r>
                      <a:r>
                        <a:rPr lang="en-US" sz="700" b="0" spc="-5" dirty="0">
                          <a:solidFill>
                            <a:schemeClr val="tx1"/>
                          </a:solidFill>
                          <a:effectLst/>
                        </a:rPr>
                        <a:t>l</a:t>
                      </a:r>
                      <a:r>
                        <a:rPr lang="en-US" sz="700" b="0" spc="5" dirty="0">
                          <a:solidFill>
                            <a:schemeClr val="tx1"/>
                          </a:solidFill>
                          <a:effectLst/>
                        </a:rPr>
                        <a:t>l</a:t>
                      </a:r>
                      <a:r>
                        <a:rPr lang="en-US" sz="700" b="0" dirty="0">
                          <a:solidFill>
                            <a:schemeClr val="tx1"/>
                          </a:solidFill>
                          <a:effectLst/>
                        </a:rPr>
                        <a:t>el</a:t>
                      </a:r>
                      <a:r>
                        <a:rPr lang="en-US" sz="700" b="0" spc="-25" dirty="0">
                          <a:solidFill>
                            <a:schemeClr val="tx1"/>
                          </a:solidFill>
                          <a:effectLst/>
                        </a:rPr>
                        <a:t> </a:t>
                      </a:r>
                      <a:r>
                        <a:rPr lang="en-US" sz="700" b="0" dirty="0">
                          <a:solidFill>
                            <a:schemeClr val="tx1"/>
                          </a:solidFill>
                          <a:effectLst/>
                        </a:rPr>
                        <a:t>to</a:t>
                      </a:r>
                      <a:r>
                        <a:rPr lang="en-US" sz="700" b="0" spc="-15" dirty="0">
                          <a:solidFill>
                            <a:schemeClr val="tx1"/>
                          </a:solidFill>
                          <a:effectLst/>
                        </a:rPr>
                        <a:t> </a:t>
                      </a:r>
                      <a:r>
                        <a:rPr lang="en-US" sz="700" b="0" spc="10" dirty="0">
                          <a:solidFill>
                            <a:schemeClr val="tx1"/>
                          </a:solidFill>
                          <a:effectLst/>
                        </a:rPr>
                        <a:t>t</a:t>
                      </a:r>
                      <a:r>
                        <a:rPr lang="en-US" sz="700" b="0" dirty="0">
                          <a:solidFill>
                            <a:schemeClr val="tx1"/>
                          </a:solidFill>
                          <a:effectLst/>
                        </a:rPr>
                        <a:t>he</a:t>
                      </a:r>
                      <a:endParaRPr lang="en-GB" sz="700" b="0" dirty="0">
                        <a:solidFill>
                          <a:schemeClr val="tx1"/>
                        </a:solidFill>
                        <a:effectLst/>
                      </a:endParaRPr>
                    </a:p>
                    <a:p>
                      <a:pPr marL="1209040" marR="1209040" algn="l">
                        <a:lnSpc>
                          <a:spcPts val="1100"/>
                        </a:lnSpc>
                        <a:spcAft>
                          <a:spcPts val="0"/>
                        </a:spcAft>
                      </a:pPr>
                      <a:r>
                        <a:rPr lang="en-US" sz="700" b="0" spc="-5" dirty="0">
                          <a:solidFill>
                            <a:schemeClr val="tx1"/>
                          </a:solidFill>
                          <a:effectLst/>
                        </a:rPr>
                        <a:t>E</a:t>
                      </a:r>
                      <a:r>
                        <a:rPr lang="en-US" sz="700" b="0" dirty="0">
                          <a:solidFill>
                            <a:schemeClr val="tx1"/>
                          </a:solidFill>
                          <a:effectLst/>
                        </a:rPr>
                        <a:t>arth's</a:t>
                      </a:r>
                      <a:r>
                        <a:rPr lang="en-US" sz="700" b="0" spc="-25" dirty="0">
                          <a:solidFill>
                            <a:schemeClr val="tx1"/>
                          </a:solidFill>
                          <a:effectLst/>
                        </a:rPr>
                        <a:t> </a:t>
                      </a:r>
                      <a:r>
                        <a:rPr lang="en-US" sz="700" b="0" spc="5" dirty="0">
                          <a:solidFill>
                            <a:schemeClr val="tx1"/>
                          </a:solidFill>
                          <a:effectLst/>
                        </a:rPr>
                        <a:t>s</a:t>
                      </a:r>
                      <a:r>
                        <a:rPr lang="en-US" sz="700" b="0" dirty="0">
                          <a:solidFill>
                            <a:schemeClr val="tx1"/>
                          </a:solidFill>
                          <a:effectLst/>
                        </a:rPr>
                        <a:t>ur</a:t>
                      </a:r>
                      <a:r>
                        <a:rPr lang="en-US" sz="700" b="0" spc="15" dirty="0">
                          <a:solidFill>
                            <a:schemeClr val="tx1"/>
                          </a:solidFill>
                          <a:effectLst/>
                        </a:rPr>
                        <a:t>f</a:t>
                      </a:r>
                      <a:r>
                        <a:rPr lang="en-US" sz="700" b="0" dirty="0">
                          <a:solidFill>
                            <a:schemeClr val="tx1"/>
                          </a:solidFill>
                          <a:effectLst/>
                        </a:rPr>
                        <a:t>a</a:t>
                      </a:r>
                      <a:r>
                        <a:rPr lang="en-US" sz="700" b="0" spc="5" dirty="0">
                          <a:solidFill>
                            <a:schemeClr val="tx1"/>
                          </a:solidFill>
                          <a:effectLst/>
                        </a:rPr>
                        <a:t>c</a:t>
                      </a:r>
                      <a:r>
                        <a:rPr lang="en-US" sz="700" b="0" dirty="0">
                          <a:solidFill>
                            <a:schemeClr val="tx1"/>
                          </a:solidFill>
                          <a:effectLst/>
                        </a:rPr>
                        <a:t>e</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5170">
                <a:tc>
                  <a:txBody>
                    <a:bodyPr/>
                    <a:lstStyle/>
                    <a:p>
                      <a:pPr marL="478155" algn="l">
                        <a:spcBef>
                          <a:spcPts val="170"/>
                        </a:spcBef>
                        <a:spcAft>
                          <a:spcPts val="0"/>
                        </a:spcAft>
                      </a:pPr>
                      <a:r>
                        <a:rPr lang="en-US" sz="700" b="0">
                          <a:solidFill>
                            <a:schemeClr val="tx1"/>
                          </a:solidFill>
                          <a:effectLst/>
                        </a:rPr>
                        <a:t>su</a:t>
                      </a:r>
                      <a:r>
                        <a:rPr lang="en-US" sz="700" b="0" spc="-5">
                          <a:solidFill>
                            <a:schemeClr val="tx1"/>
                          </a:solidFill>
                          <a:effectLst/>
                        </a:rPr>
                        <a:t>r</a:t>
                      </a:r>
                      <a:r>
                        <a:rPr lang="en-US" sz="700" b="0" spc="5">
                          <a:solidFill>
                            <a:schemeClr val="tx1"/>
                          </a:solidFill>
                          <a:effectLst/>
                        </a:rPr>
                        <a:t>f</a:t>
                      </a:r>
                      <a:r>
                        <a:rPr lang="en-US" sz="700" b="0">
                          <a:solidFill>
                            <a:schemeClr val="tx1"/>
                          </a:solidFill>
                          <a:effectLst/>
                        </a:rPr>
                        <a:t>a</a:t>
                      </a:r>
                      <a:r>
                        <a:rPr lang="en-US" sz="700" b="0" spc="-5">
                          <a:solidFill>
                            <a:schemeClr val="tx1"/>
                          </a:solidFill>
                          <a:effectLst/>
                        </a:rPr>
                        <a:t>c</a:t>
                      </a:r>
                      <a:r>
                        <a:rPr lang="en-US" sz="700" b="0">
                          <a:solidFill>
                            <a:schemeClr val="tx1"/>
                          </a:solidFill>
                          <a:effectLst/>
                        </a:rPr>
                        <a:t>e</a:t>
                      </a:r>
                      <a:r>
                        <a:rPr lang="en-US" sz="700" b="0" spc="-60">
                          <a:solidFill>
                            <a:schemeClr val="tx1"/>
                          </a:solidFill>
                          <a:effectLst/>
                        </a:rPr>
                        <a:t>T</a:t>
                      </a:r>
                      <a:r>
                        <a:rPr lang="en-US" sz="700" b="0">
                          <a:solidFill>
                            <a:schemeClr val="tx1"/>
                          </a:solidFill>
                          <a:effectLst/>
                        </a:rPr>
                        <a:t>em</a:t>
                      </a:r>
                      <a:r>
                        <a:rPr lang="en-US" sz="700" b="0" spc="5">
                          <a:solidFill>
                            <a:schemeClr val="tx1"/>
                          </a:solidFill>
                          <a:effectLst/>
                        </a:rPr>
                        <a:t>p</a:t>
                      </a:r>
                      <a:r>
                        <a:rPr lang="en-US" sz="700" b="0">
                          <a:solidFill>
                            <a:schemeClr val="tx1"/>
                          </a:solidFill>
                          <a:effectLst/>
                        </a:rPr>
                        <a:t>e</a:t>
                      </a:r>
                      <a:r>
                        <a:rPr lang="en-US" sz="700" b="0" spc="5">
                          <a:solidFill>
                            <a:schemeClr val="tx1"/>
                          </a:solidFill>
                          <a:effectLst/>
                        </a:rPr>
                        <a:t>r</a:t>
                      </a:r>
                      <a:r>
                        <a:rPr lang="en-US" sz="700" b="0">
                          <a:solidFill>
                            <a:schemeClr val="tx1"/>
                          </a:solidFill>
                          <a:effectLst/>
                        </a:rPr>
                        <a:t>at</a:t>
                      </a:r>
                      <a:r>
                        <a:rPr lang="en-US" sz="700" b="0" spc="5">
                          <a:solidFill>
                            <a:schemeClr val="tx1"/>
                          </a:solidFill>
                          <a:effectLst/>
                        </a:rPr>
                        <a:t>u</a:t>
                      </a:r>
                      <a:r>
                        <a:rPr lang="en-US" sz="700" b="0" spc="-5">
                          <a:solidFill>
                            <a:schemeClr val="tx1"/>
                          </a:solidFill>
                          <a:effectLst/>
                        </a:rPr>
                        <a:t>r</a:t>
                      </a:r>
                      <a:r>
                        <a:rPr lang="en-US" sz="700" b="0">
                          <a:solidFill>
                            <a:schemeClr val="tx1"/>
                          </a:solidFill>
                          <a:effectLst/>
                        </a:rPr>
                        <a:t>e</a:t>
                      </a:r>
                      <a:r>
                        <a:rPr lang="en-US" sz="700" b="0" spc="10">
                          <a:solidFill>
                            <a:schemeClr val="tx1"/>
                          </a:solidFill>
                          <a:effectLst/>
                        </a:rPr>
                        <a:t>C</a:t>
                      </a:r>
                      <a:r>
                        <a:rPr lang="en-US" sz="700" b="0">
                          <a:solidFill>
                            <a:schemeClr val="tx1"/>
                          </a:solidFill>
                          <a:effectLst/>
                        </a:rPr>
                        <a:t>el</a:t>
                      </a:r>
                      <a:r>
                        <a:rPr lang="en-US" sz="700" b="0" spc="-5">
                          <a:solidFill>
                            <a:schemeClr val="tx1"/>
                          </a:solidFill>
                          <a:effectLst/>
                        </a:rPr>
                        <a:t>s</a:t>
                      </a:r>
                      <a:r>
                        <a:rPr lang="en-US" sz="700" b="0" spc="10">
                          <a:solidFill>
                            <a:schemeClr val="tx1"/>
                          </a:solidFill>
                          <a:effectLst/>
                        </a:rPr>
                        <a:t>i</a:t>
                      </a:r>
                      <a:r>
                        <a:rPr lang="en-US" sz="700" b="0">
                          <a:solidFill>
                            <a:schemeClr val="tx1"/>
                          </a:solidFill>
                          <a:effectLst/>
                        </a:rPr>
                        <a:t>us</a:t>
                      </a:r>
                      <a:endParaRPr lang="en-GB" sz="700" b="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3855" algn="l">
                        <a:spcBef>
                          <a:spcPts val="185"/>
                        </a:spcBef>
                        <a:spcAft>
                          <a:spcPts val="0"/>
                        </a:spcAft>
                      </a:pPr>
                      <a:r>
                        <a:rPr lang="en-US" sz="700" b="0" spc="-5" dirty="0">
                          <a:solidFill>
                            <a:schemeClr val="tx1"/>
                          </a:solidFill>
                          <a:effectLst/>
                        </a:rPr>
                        <a:t>S</a:t>
                      </a:r>
                      <a:r>
                        <a:rPr lang="en-US" sz="700" b="0" dirty="0">
                          <a:solidFill>
                            <a:schemeClr val="tx1"/>
                          </a:solidFill>
                          <a:effectLst/>
                        </a:rPr>
                        <a:t>ur</a:t>
                      </a:r>
                      <a:r>
                        <a:rPr lang="en-US" sz="700" b="0" spc="15" dirty="0">
                          <a:solidFill>
                            <a:schemeClr val="tx1"/>
                          </a:solidFill>
                          <a:effectLst/>
                        </a:rPr>
                        <a:t>f</a:t>
                      </a:r>
                      <a:r>
                        <a:rPr lang="en-US" sz="700" b="0" dirty="0">
                          <a:solidFill>
                            <a:schemeClr val="tx1"/>
                          </a:solidFill>
                          <a:effectLst/>
                        </a:rPr>
                        <a:t>a</a:t>
                      </a:r>
                      <a:r>
                        <a:rPr lang="en-US" sz="700" b="0" spc="5" dirty="0">
                          <a:solidFill>
                            <a:schemeClr val="tx1"/>
                          </a:solidFill>
                          <a:effectLst/>
                        </a:rPr>
                        <a:t>c</a:t>
                      </a:r>
                      <a:r>
                        <a:rPr lang="en-US" sz="700" b="0" dirty="0">
                          <a:solidFill>
                            <a:schemeClr val="tx1"/>
                          </a:solidFill>
                          <a:effectLst/>
                        </a:rPr>
                        <a:t>e</a:t>
                      </a:r>
                      <a:r>
                        <a:rPr lang="en-US" sz="700" b="0" spc="-35" dirty="0">
                          <a:solidFill>
                            <a:schemeClr val="tx1"/>
                          </a:solidFill>
                          <a:effectLst/>
                        </a:rPr>
                        <a:t> </a:t>
                      </a:r>
                      <a:r>
                        <a:rPr lang="en-US" sz="700" b="0" spc="-5" dirty="0">
                          <a:solidFill>
                            <a:schemeClr val="tx1"/>
                          </a:solidFill>
                          <a:effectLst/>
                        </a:rPr>
                        <a:t>ai</a:t>
                      </a:r>
                      <a:r>
                        <a:rPr lang="en-US" sz="700" b="0" dirty="0">
                          <a:solidFill>
                            <a:schemeClr val="tx1"/>
                          </a:solidFill>
                          <a:effectLst/>
                        </a:rPr>
                        <a:t>r</a:t>
                      </a:r>
                      <a:r>
                        <a:rPr lang="en-US" sz="700" b="0" spc="-5" dirty="0">
                          <a:solidFill>
                            <a:schemeClr val="tx1"/>
                          </a:solidFill>
                          <a:effectLst/>
                        </a:rPr>
                        <a:t> </a:t>
                      </a:r>
                      <a:r>
                        <a:rPr lang="en-US" sz="700" b="0" dirty="0">
                          <a:solidFill>
                            <a:schemeClr val="tx1"/>
                          </a:solidFill>
                          <a:effectLst/>
                        </a:rPr>
                        <a:t>(d</a:t>
                      </a:r>
                      <a:r>
                        <a:rPr lang="en-US" sz="700" b="0" spc="25" dirty="0">
                          <a:solidFill>
                            <a:schemeClr val="tx1"/>
                          </a:solidFill>
                          <a:effectLst/>
                        </a:rPr>
                        <a:t>r</a:t>
                      </a:r>
                      <a:r>
                        <a:rPr lang="en-US" sz="700" b="0" dirty="0">
                          <a:solidFill>
                            <a:schemeClr val="tx1"/>
                          </a:solidFill>
                          <a:effectLst/>
                        </a:rPr>
                        <a:t>y</a:t>
                      </a:r>
                      <a:r>
                        <a:rPr lang="en-US" sz="700" b="0" spc="-35" dirty="0">
                          <a:solidFill>
                            <a:schemeClr val="tx1"/>
                          </a:solidFill>
                          <a:effectLst/>
                        </a:rPr>
                        <a:t> </a:t>
                      </a:r>
                      <a:r>
                        <a:rPr lang="en-US" sz="700" b="0" spc="10" dirty="0">
                          <a:solidFill>
                            <a:schemeClr val="tx1"/>
                          </a:solidFill>
                          <a:effectLst/>
                        </a:rPr>
                        <a:t>b</a:t>
                      </a:r>
                      <a:r>
                        <a:rPr lang="en-US" sz="700" b="0" dirty="0">
                          <a:solidFill>
                            <a:schemeClr val="tx1"/>
                          </a:solidFill>
                          <a:effectLst/>
                        </a:rPr>
                        <a:t>u</a:t>
                      </a:r>
                      <a:r>
                        <a:rPr lang="en-US" sz="700" b="0" spc="-5" dirty="0">
                          <a:solidFill>
                            <a:schemeClr val="tx1"/>
                          </a:solidFill>
                          <a:effectLst/>
                        </a:rPr>
                        <a:t>l</a:t>
                      </a:r>
                      <a:r>
                        <a:rPr lang="en-US" sz="700" b="0" dirty="0">
                          <a:solidFill>
                            <a:schemeClr val="tx1"/>
                          </a:solidFill>
                          <a:effectLst/>
                        </a:rPr>
                        <a:t>b)</a:t>
                      </a:r>
                      <a:r>
                        <a:rPr lang="en-US" sz="700" b="0" spc="-20" dirty="0">
                          <a:solidFill>
                            <a:schemeClr val="tx1"/>
                          </a:solidFill>
                          <a:effectLst/>
                        </a:rPr>
                        <a:t> </a:t>
                      </a:r>
                      <a:r>
                        <a:rPr lang="en-US" sz="700" b="0" spc="10" dirty="0">
                          <a:solidFill>
                            <a:schemeClr val="tx1"/>
                          </a:solidFill>
                          <a:effectLst/>
                        </a:rPr>
                        <a:t>t</a:t>
                      </a:r>
                      <a:r>
                        <a:rPr lang="en-US" sz="700" b="0" dirty="0">
                          <a:solidFill>
                            <a:schemeClr val="tx1"/>
                          </a:solidFill>
                          <a:effectLst/>
                        </a:rPr>
                        <a:t>e</a:t>
                      </a:r>
                      <a:r>
                        <a:rPr lang="en-US" sz="700" b="0" spc="20" dirty="0">
                          <a:solidFill>
                            <a:schemeClr val="tx1"/>
                          </a:solidFill>
                          <a:effectLst/>
                        </a:rPr>
                        <a:t>m</a:t>
                      </a:r>
                      <a:r>
                        <a:rPr lang="en-US" sz="700" b="0" dirty="0">
                          <a:solidFill>
                            <a:schemeClr val="tx1"/>
                          </a:solidFill>
                          <a:effectLst/>
                        </a:rPr>
                        <a:t>p</a:t>
                      </a:r>
                      <a:r>
                        <a:rPr lang="en-US" sz="700" b="0" spc="-5" dirty="0">
                          <a:solidFill>
                            <a:schemeClr val="tx1"/>
                          </a:solidFill>
                          <a:effectLst/>
                        </a:rPr>
                        <a:t>e</a:t>
                      </a:r>
                      <a:r>
                        <a:rPr lang="en-US" sz="700" b="0" spc="5" dirty="0">
                          <a:solidFill>
                            <a:schemeClr val="tx1"/>
                          </a:solidFill>
                          <a:effectLst/>
                        </a:rPr>
                        <a:t>r</a:t>
                      </a:r>
                      <a:r>
                        <a:rPr lang="en-US" sz="700" b="0" dirty="0">
                          <a:solidFill>
                            <a:schemeClr val="tx1"/>
                          </a:solidFill>
                          <a:effectLst/>
                        </a:rPr>
                        <a:t>at</a:t>
                      </a:r>
                      <a:r>
                        <a:rPr lang="en-US" sz="700" b="0" spc="-5" dirty="0">
                          <a:solidFill>
                            <a:schemeClr val="tx1"/>
                          </a:solidFill>
                          <a:effectLst/>
                        </a:rPr>
                        <a:t>u</a:t>
                      </a:r>
                      <a:r>
                        <a:rPr lang="en-US" sz="700" b="0" spc="5" dirty="0">
                          <a:solidFill>
                            <a:schemeClr val="tx1"/>
                          </a:solidFill>
                          <a:effectLst/>
                        </a:rPr>
                        <a:t>r</a:t>
                      </a:r>
                      <a:r>
                        <a:rPr lang="en-US" sz="700" b="0" dirty="0">
                          <a:solidFill>
                            <a:schemeClr val="tx1"/>
                          </a:solidFill>
                          <a:effectLst/>
                        </a:rPr>
                        <a:t>e</a:t>
                      </a:r>
                      <a:r>
                        <a:rPr lang="en-US" sz="700" b="0" spc="-45" dirty="0">
                          <a:solidFill>
                            <a:schemeClr val="tx1"/>
                          </a:solidFill>
                          <a:effectLst/>
                        </a:rPr>
                        <a:t> </a:t>
                      </a:r>
                      <a:r>
                        <a:rPr lang="en-US" sz="700" b="0" dirty="0">
                          <a:solidFill>
                            <a:schemeClr val="tx1"/>
                          </a:solidFill>
                          <a:effectLst/>
                        </a:rPr>
                        <a:t>at</a:t>
                      </a:r>
                      <a:r>
                        <a:rPr lang="en-US" sz="700" b="0" spc="-15" dirty="0">
                          <a:solidFill>
                            <a:schemeClr val="tx1"/>
                          </a:solidFill>
                          <a:effectLst/>
                        </a:rPr>
                        <a:t> </a:t>
                      </a:r>
                      <a:r>
                        <a:rPr lang="en-US" sz="700" b="0" dirty="0">
                          <a:solidFill>
                            <a:schemeClr val="tx1"/>
                          </a:solidFill>
                          <a:effectLst/>
                        </a:rPr>
                        <a:t>2</a:t>
                      </a:r>
                      <a:r>
                        <a:rPr lang="en-US" sz="700" b="0" spc="-5" dirty="0">
                          <a:solidFill>
                            <a:schemeClr val="tx1"/>
                          </a:solidFill>
                          <a:effectLst/>
                        </a:rPr>
                        <a:t> </a:t>
                      </a:r>
                      <a:r>
                        <a:rPr lang="en-US" sz="700" b="0" spc="20" dirty="0">
                          <a:solidFill>
                            <a:schemeClr val="tx1"/>
                          </a:solidFill>
                          <a:effectLst/>
                        </a:rPr>
                        <a:t>m</a:t>
                      </a:r>
                      <a:r>
                        <a:rPr lang="en-US" sz="700" b="0" dirty="0">
                          <a:solidFill>
                            <a:schemeClr val="tx1"/>
                          </a:solidFill>
                          <a:effectLst/>
                        </a:rPr>
                        <a:t>et</a:t>
                      </a:r>
                      <a:r>
                        <a:rPr lang="en-US" sz="700" b="0" spc="-5" dirty="0">
                          <a:solidFill>
                            <a:schemeClr val="tx1"/>
                          </a:solidFill>
                          <a:effectLst/>
                        </a:rPr>
                        <a:t>e</a:t>
                      </a:r>
                      <a:r>
                        <a:rPr lang="en-US" sz="700" b="0" spc="5" dirty="0">
                          <a:solidFill>
                            <a:schemeClr val="tx1"/>
                          </a:solidFill>
                          <a:effectLst/>
                        </a:rPr>
                        <a:t>r</a:t>
                      </a:r>
                      <a:r>
                        <a:rPr lang="en-US" sz="700" b="0" dirty="0">
                          <a:solidFill>
                            <a:schemeClr val="tx1"/>
                          </a:solidFill>
                          <a:effectLst/>
                        </a:rPr>
                        <a:t>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56262">
                <a:tc>
                  <a:txBody>
                    <a:bodyPr/>
                    <a:lstStyle/>
                    <a:p>
                      <a:pPr marL="191135" algn="l">
                        <a:spcBef>
                          <a:spcPts val="170"/>
                        </a:spcBef>
                        <a:spcAft>
                          <a:spcPts val="0"/>
                        </a:spcAft>
                      </a:pPr>
                      <a:r>
                        <a:rPr lang="en-US" sz="700" b="0" dirty="0" err="1">
                          <a:solidFill>
                            <a:schemeClr val="tx1"/>
                          </a:solidFill>
                          <a:effectLst/>
                        </a:rPr>
                        <a:t>surfa</a:t>
                      </a:r>
                      <a:r>
                        <a:rPr lang="en-US" sz="700" b="0" spc="-5" dirty="0" err="1">
                          <a:solidFill>
                            <a:schemeClr val="tx1"/>
                          </a:solidFill>
                          <a:effectLst/>
                        </a:rPr>
                        <a:t>c</a:t>
                      </a:r>
                      <a:r>
                        <a:rPr lang="en-US" sz="700" b="0" spc="10" dirty="0" err="1">
                          <a:solidFill>
                            <a:schemeClr val="tx1"/>
                          </a:solidFill>
                          <a:effectLst/>
                        </a:rPr>
                        <a:t>e</a:t>
                      </a:r>
                      <a:r>
                        <a:rPr lang="en-US" sz="700" b="0" dirty="0" err="1">
                          <a:solidFill>
                            <a:schemeClr val="tx1"/>
                          </a:solidFill>
                          <a:effectLst/>
                        </a:rPr>
                        <a:t>De</a:t>
                      </a:r>
                      <a:r>
                        <a:rPr lang="en-US" sz="700" b="0" spc="15" dirty="0" err="1">
                          <a:solidFill>
                            <a:schemeClr val="tx1"/>
                          </a:solidFill>
                          <a:effectLst/>
                        </a:rPr>
                        <a:t>w</a:t>
                      </a:r>
                      <a:r>
                        <a:rPr lang="en-US" sz="700" b="0" dirty="0" err="1">
                          <a:solidFill>
                            <a:schemeClr val="tx1"/>
                          </a:solidFill>
                          <a:effectLst/>
                        </a:rPr>
                        <a:t>poin</a:t>
                      </a:r>
                      <a:r>
                        <a:rPr lang="en-US" sz="700" b="0" spc="-5" dirty="0" err="1">
                          <a:solidFill>
                            <a:schemeClr val="tx1"/>
                          </a:solidFill>
                          <a:effectLst/>
                        </a:rPr>
                        <a:t>t</a:t>
                      </a:r>
                      <a:r>
                        <a:rPr lang="en-US" sz="700" b="0" spc="-55" dirty="0" err="1">
                          <a:solidFill>
                            <a:schemeClr val="tx1"/>
                          </a:solidFill>
                          <a:effectLst/>
                        </a:rPr>
                        <a:t>T</a:t>
                      </a:r>
                      <a:r>
                        <a:rPr lang="en-US" sz="700" b="0" dirty="0" err="1">
                          <a:solidFill>
                            <a:schemeClr val="tx1"/>
                          </a:solidFill>
                          <a:effectLst/>
                        </a:rPr>
                        <a:t>em</a:t>
                      </a:r>
                      <a:r>
                        <a:rPr lang="en-US" sz="700" b="0" spc="5" dirty="0" err="1">
                          <a:solidFill>
                            <a:schemeClr val="tx1"/>
                          </a:solidFill>
                          <a:effectLst/>
                        </a:rPr>
                        <a:t>p</a:t>
                      </a:r>
                      <a:r>
                        <a:rPr lang="en-US" sz="700" b="0" dirty="0" err="1">
                          <a:solidFill>
                            <a:schemeClr val="tx1"/>
                          </a:solidFill>
                          <a:effectLst/>
                        </a:rPr>
                        <a:t>e</a:t>
                      </a:r>
                      <a:r>
                        <a:rPr lang="en-US" sz="700" b="0" spc="-5" dirty="0" err="1">
                          <a:solidFill>
                            <a:schemeClr val="tx1"/>
                          </a:solidFill>
                          <a:effectLst/>
                        </a:rPr>
                        <a:t>r</a:t>
                      </a:r>
                      <a:r>
                        <a:rPr lang="en-US" sz="700" b="0" spc="10" dirty="0" err="1">
                          <a:solidFill>
                            <a:schemeClr val="tx1"/>
                          </a:solidFill>
                          <a:effectLst/>
                        </a:rPr>
                        <a:t>a</a:t>
                      </a:r>
                      <a:r>
                        <a:rPr lang="en-US" sz="700" b="0" spc="5" dirty="0" err="1">
                          <a:solidFill>
                            <a:schemeClr val="tx1"/>
                          </a:solidFill>
                          <a:effectLst/>
                        </a:rPr>
                        <a:t>t</a:t>
                      </a:r>
                      <a:r>
                        <a:rPr lang="en-US" sz="700" b="0" dirty="0" err="1">
                          <a:solidFill>
                            <a:schemeClr val="tx1"/>
                          </a:solidFill>
                          <a:effectLst/>
                        </a:rPr>
                        <a:t>u</a:t>
                      </a:r>
                      <a:r>
                        <a:rPr lang="en-US" sz="700" b="0" spc="-5" dirty="0" err="1">
                          <a:solidFill>
                            <a:schemeClr val="tx1"/>
                          </a:solidFill>
                          <a:effectLst/>
                        </a:rPr>
                        <a:t>r</a:t>
                      </a:r>
                      <a:r>
                        <a:rPr lang="en-US" sz="700" b="0" dirty="0" err="1">
                          <a:solidFill>
                            <a:schemeClr val="tx1"/>
                          </a:solidFill>
                          <a:effectLst/>
                        </a:rPr>
                        <a:t>eCe</a:t>
                      </a:r>
                      <a:r>
                        <a:rPr lang="en-US" sz="700" b="0" spc="-5" dirty="0" err="1">
                          <a:solidFill>
                            <a:schemeClr val="tx1"/>
                          </a:solidFill>
                          <a:effectLst/>
                        </a:rPr>
                        <a:t>l</a:t>
                      </a:r>
                      <a:r>
                        <a:rPr lang="en-US" sz="700" b="0" spc="10" dirty="0" err="1">
                          <a:solidFill>
                            <a:schemeClr val="tx1"/>
                          </a:solidFill>
                          <a:effectLst/>
                        </a:rPr>
                        <a:t>s</a:t>
                      </a:r>
                      <a:r>
                        <a:rPr lang="en-US" sz="700" b="0" dirty="0" err="1">
                          <a:solidFill>
                            <a:schemeClr val="tx1"/>
                          </a:solidFill>
                          <a:effectLst/>
                        </a:rPr>
                        <a:t>ius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98905" marR="68580" indent="-1309370" algn="l">
                        <a:spcBef>
                          <a:spcPts val="185"/>
                        </a:spcBef>
                        <a:spcAft>
                          <a:spcPts val="0"/>
                        </a:spcAft>
                      </a:pPr>
                      <a:r>
                        <a:rPr lang="en-US" sz="700" b="0" spc="-5" dirty="0">
                          <a:solidFill>
                            <a:schemeClr val="tx1"/>
                          </a:solidFill>
                          <a:effectLst/>
                        </a:rPr>
                        <a:t>A</a:t>
                      </a:r>
                      <a:r>
                        <a:rPr lang="en-US" sz="700" b="0" dirty="0">
                          <a:solidFill>
                            <a:schemeClr val="tx1"/>
                          </a:solidFill>
                          <a:effectLst/>
                        </a:rPr>
                        <a:t>t</a:t>
                      </a:r>
                      <a:r>
                        <a:rPr lang="en-US" sz="700" b="0" spc="20" dirty="0">
                          <a:solidFill>
                            <a:schemeClr val="tx1"/>
                          </a:solidFill>
                          <a:effectLst/>
                        </a:rPr>
                        <a:t>m</a:t>
                      </a:r>
                      <a:r>
                        <a:rPr lang="en-US" sz="700" b="0" dirty="0">
                          <a:solidFill>
                            <a:schemeClr val="tx1"/>
                          </a:solidFill>
                          <a:effectLst/>
                        </a:rPr>
                        <a:t>o</a:t>
                      </a:r>
                      <a:r>
                        <a:rPr lang="en-US" sz="700" b="0" spc="5" dirty="0">
                          <a:solidFill>
                            <a:schemeClr val="tx1"/>
                          </a:solidFill>
                          <a:effectLst/>
                        </a:rPr>
                        <a:t>s</a:t>
                      </a:r>
                      <a:r>
                        <a:rPr lang="en-US" sz="700" b="0" dirty="0">
                          <a:solidFill>
                            <a:schemeClr val="tx1"/>
                          </a:solidFill>
                          <a:effectLst/>
                        </a:rPr>
                        <a:t>p</a:t>
                      </a:r>
                      <a:r>
                        <a:rPr lang="en-US" sz="700" b="0" spc="-5" dirty="0">
                          <a:solidFill>
                            <a:schemeClr val="tx1"/>
                          </a:solidFill>
                          <a:effectLst/>
                        </a:rPr>
                        <a:t>h</a:t>
                      </a:r>
                      <a:r>
                        <a:rPr lang="en-US" sz="700" b="0" dirty="0">
                          <a:solidFill>
                            <a:schemeClr val="tx1"/>
                          </a:solidFill>
                          <a:effectLst/>
                        </a:rPr>
                        <a:t>eric</a:t>
                      </a:r>
                      <a:r>
                        <a:rPr lang="en-US" sz="700" b="0" spc="-55" dirty="0">
                          <a:solidFill>
                            <a:schemeClr val="tx1"/>
                          </a:solidFill>
                          <a:effectLst/>
                        </a:rPr>
                        <a:t> </a:t>
                      </a:r>
                      <a:r>
                        <a:rPr lang="en-US" sz="700" b="0" dirty="0">
                          <a:solidFill>
                            <a:schemeClr val="tx1"/>
                          </a:solidFill>
                          <a:effectLst/>
                        </a:rPr>
                        <a:t>h</a:t>
                      </a:r>
                      <a:r>
                        <a:rPr lang="en-US" sz="700" b="0" spc="-5" dirty="0">
                          <a:solidFill>
                            <a:schemeClr val="tx1"/>
                          </a:solidFill>
                          <a:effectLst/>
                        </a:rPr>
                        <a:t>u</a:t>
                      </a:r>
                      <a:r>
                        <a:rPr lang="en-US" sz="700" b="0" spc="20" dirty="0">
                          <a:solidFill>
                            <a:schemeClr val="tx1"/>
                          </a:solidFill>
                          <a:effectLst/>
                        </a:rPr>
                        <a:t>m</a:t>
                      </a:r>
                      <a:r>
                        <a:rPr lang="en-US" sz="700" b="0" spc="-5" dirty="0">
                          <a:solidFill>
                            <a:schemeClr val="tx1"/>
                          </a:solidFill>
                          <a:effectLst/>
                        </a:rPr>
                        <a:t>i</a:t>
                      </a:r>
                      <a:r>
                        <a:rPr lang="en-US" sz="700" b="0" dirty="0">
                          <a:solidFill>
                            <a:schemeClr val="tx1"/>
                          </a:solidFill>
                          <a:effectLst/>
                        </a:rPr>
                        <a:t>d</a:t>
                      </a:r>
                      <a:r>
                        <a:rPr lang="en-US" sz="700" b="0" spc="-5" dirty="0">
                          <a:solidFill>
                            <a:schemeClr val="tx1"/>
                          </a:solidFill>
                          <a:effectLst/>
                        </a:rPr>
                        <a:t>i</a:t>
                      </a:r>
                      <a:r>
                        <a:rPr lang="en-US" sz="700" b="0" spc="20" dirty="0">
                          <a:solidFill>
                            <a:schemeClr val="tx1"/>
                          </a:solidFill>
                          <a:effectLst/>
                        </a:rPr>
                        <a:t>t</a:t>
                      </a:r>
                      <a:r>
                        <a:rPr lang="en-US" sz="700" b="0" dirty="0">
                          <a:solidFill>
                            <a:schemeClr val="tx1"/>
                          </a:solidFill>
                          <a:effectLst/>
                        </a:rPr>
                        <a:t>y</a:t>
                      </a:r>
                      <a:r>
                        <a:rPr lang="en-US" sz="700" b="0" spc="-55" dirty="0">
                          <a:solidFill>
                            <a:schemeClr val="tx1"/>
                          </a:solidFill>
                          <a:effectLst/>
                        </a:rPr>
                        <a:t> </a:t>
                      </a:r>
                      <a:r>
                        <a:rPr lang="en-US" sz="700" b="0" spc="20" dirty="0">
                          <a:solidFill>
                            <a:schemeClr val="tx1"/>
                          </a:solidFill>
                          <a:effectLst/>
                        </a:rPr>
                        <a:t>m</a:t>
                      </a:r>
                      <a:r>
                        <a:rPr lang="en-US" sz="700" b="0" dirty="0">
                          <a:solidFill>
                            <a:schemeClr val="tx1"/>
                          </a:solidFill>
                          <a:effectLst/>
                        </a:rPr>
                        <a:t>etr</a:t>
                      </a:r>
                      <a:r>
                        <a:rPr lang="en-US" sz="700" b="0" spc="-5" dirty="0">
                          <a:solidFill>
                            <a:schemeClr val="tx1"/>
                          </a:solidFill>
                          <a:effectLst/>
                        </a:rPr>
                        <a:t>i</a:t>
                      </a:r>
                      <a:r>
                        <a:rPr lang="en-US" sz="700" b="0" dirty="0">
                          <a:solidFill>
                            <a:schemeClr val="tx1"/>
                          </a:solidFill>
                          <a:effectLst/>
                        </a:rPr>
                        <a:t>c</a:t>
                      </a:r>
                      <a:r>
                        <a:rPr lang="en-US" sz="700" b="0" spc="-20" dirty="0">
                          <a:solidFill>
                            <a:schemeClr val="tx1"/>
                          </a:solidFill>
                          <a:effectLst/>
                        </a:rPr>
                        <a:t> </a:t>
                      </a:r>
                      <a:r>
                        <a:rPr lang="en-US" sz="700" b="0" dirty="0">
                          <a:solidFill>
                            <a:schemeClr val="tx1"/>
                          </a:solidFill>
                          <a:effectLst/>
                        </a:rPr>
                        <a:t>(te</a:t>
                      </a:r>
                      <a:r>
                        <a:rPr lang="en-US" sz="700" b="0" spc="20" dirty="0">
                          <a:solidFill>
                            <a:schemeClr val="tx1"/>
                          </a:solidFill>
                          <a:effectLst/>
                        </a:rPr>
                        <a:t>m</a:t>
                      </a:r>
                      <a:r>
                        <a:rPr lang="en-US" sz="700" b="0" dirty="0">
                          <a:solidFill>
                            <a:schemeClr val="tx1"/>
                          </a:solidFill>
                          <a:effectLst/>
                        </a:rPr>
                        <a:t>p</a:t>
                      </a:r>
                      <a:r>
                        <a:rPr lang="en-US" sz="700" b="0" spc="-5" dirty="0">
                          <a:solidFill>
                            <a:schemeClr val="tx1"/>
                          </a:solidFill>
                          <a:effectLst/>
                        </a:rPr>
                        <a:t>e</a:t>
                      </a:r>
                      <a:r>
                        <a:rPr lang="en-US" sz="700" b="0" spc="5" dirty="0">
                          <a:solidFill>
                            <a:schemeClr val="tx1"/>
                          </a:solidFill>
                          <a:effectLst/>
                        </a:rPr>
                        <a:t>r</a:t>
                      </a:r>
                      <a:r>
                        <a:rPr lang="en-US" sz="700" b="0" dirty="0">
                          <a:solidFill>
                            <a:schemeClr val="tx1"/>
                          </a:solidFill>
                          <a:effectLst/>
                        </a:rPr>
                        <a:t>at</a:t>
                      </a:r>
                      <a:r>
                        <a:rPr lang="en-US" sz="700" b="0" spc="-5" dirty="0">
                          <a:solidFill>
                            <a:schemeClr val="tx1"/>
                          </a:solidFill>
                          <a:effectLst/>
                        </a:rPr>
                        <a:t>u</a:t>
                      </a:r>
                      <a:r>
                        <a:rPr lang="en-US" sz="700" b="0" spc="5" dirty="0">
                          <a:solidFill>
                            <a:schemeClr val="tx1"/>
                          </a:solidFill>
                          <a:effectLst/>
                        </a:rPr>
                        <a:t>r</a:t>
                      </a:r>
                      <a:r>
                        <a:rPr lang="en-US" sz="700" b="0" dirty="0">
                          <a:solidFill>
                            <a:schemeClr val="tx1"/>
                          </a:solidFill>
                          <a:effectLst/>
                        </a:rPr>
                        <a:t>e</a:t>
                      </a:r>
                      <a:r>
                        <a:rPr lang="en-US" sz="700" b="0" spc="-55" dirty="0">
                          <a:solidFill>
                            <a:schemeClr val="tx1"/>
                          </a:solidFill>
                          <a:effectLst/>
                        </a:rPr>
                        <a:t> </a:t>
                      </a:r>
                      <a:r>
                        <a:rPr lang="en-US" sz="700" b="0" spc="-5" dirty="0">
                          <a:solidFill>
                            <a:schemeClr val="tx1"/>
                          </a:solidFill>
                          <a:effectLst/>
                        </a:rPr>
                        <a:t>a</a:t>
                      </a:r>
                      <a:r>
                        <a:rPr lang="en-US" sz="700" b="0" dirty="0">
                          <a:solidFill>
                            <a:schemeClr val="tx1"/>
                          </a:solidFill>
                          <a:effectLst/>
                        </a:rPr>
                        <a:t>t </a:t>
                      </a:r>
                      <a:r>
                        <a:rPr lang="en-US" sz="700" b="0" spc="-10" dirty="0">
                          <a:solidFill>
                            <a:schemeClr val="tx1"/>
                          </a:solidFill>
                          <a:effectLst/>
                        </a:rPr>
                        <a:t>w</a:t>
                      </a:r>
                      <a:r>
                        <a:rPr lang="en-US" sz="700" b="0" spc="10" dirty="0">
                          <a:solidFill>
                            <a:schemeClr val="tx1"/>
                          </a:solidFill>
                          <a:effectLst/>
                        </a:rPr>
                        <a:t>h</a:t>
                      </a:r>
                      <a:r>
                        <a:rPr lang="en-US" sz="700" b="0" spc="-5" dirty="0">
                          <a:solidFill>
                            <a:schemeClr val="tx1"/>
                          </a:solidFill>
                          <a:effectLst/>
                        </a:rPr>
                        <a:t>i</a:t>
                      </a:r>
                      <a:r>
                        <a:rPr lang="en-US" sz="700" b="0" spc="5" dirty="0">
                          <a:solidFill>
                            <a:schemeClr val="tx1"/>
                          </a:solidFill>
                          <a:effectLst/>
                        </a:rPr>
                        <a:t>c</a:t>
                      </a:r>
                      <a:r>
                        <a:rPr lang="en-US" sz="700" b="0" dirty="0">
                          <a:solidFill>
                            <a:schemeClr val="tx1"/>
                          </a:solidFill>
                          <a:effectLst/>
                        </a:rPr>
                        <a:t>h</a:t>
                      </a:r>
                      <a:r>
                        <a:rPr lang="en-US" sz="700" b="0" spc="-25" dirty="0">
                          <a:solidFill>
                            <a:schemeClr val="tx1"/>
                          </a:solidFill>
                          <a:effectLst/>
                        </a:rPr>
                        <a:t> </a:t>
                      </a:r>
                      <a:r>
                        <a:rPr lang="en-US" sz="700" b="0" spc="5" dirty="0">
                          <a:solidFill>
                            <a:schemeClr val="tx1"/>
                          </a:solidFill>
                          <a:effectLst/>
                        </a:rPr>
                        <a:t>d</a:t>
                      </a:r>
                      <a:r>
                        <a:rPr lang="en-US" sz="700" b="0" spc="10" dirty="0">
                          <a:solidFill>
                            <a:schemeClr val="tx1"/>
                          </a:solidFill>
                          <a:effectLst/>
                        </a:rPr>
                        <a:t>e</a:t>
                      </a:r>
                      <a:r>
                        <a:rPr lang="en-US" sz="700" b="0" dirty="0">
                          <a:solidFill>
                            <a:schemeClr val="tx1"/>
                          </a:solidFill>
                          <a:effectLst/>
                        </a:rPr>
                        <a:t>w w</a:t>
                      </a:r>
                      <a:r>
                        <a:rPr lang="en-US" sz="700" b="0" spc="-5" dirty="0">
                          <a:solidFill>
                            <a:schemeClr val="tx1"/>
                          </a:solidFill>
                          <a:effectLst/>
                        </a:rPr>
                        <a:t>i</a:t>
                      </a:r>
                      <a:r>
                        <a:rPr lang="en-US" sz="700" b="0" spc="5" dirty="0">
                          <a:solidFill>
                            <a:schemeClr val="tx1"/>
                          </a:solidFill>
                          <a:effectLst/>
                        </a:rPr>
                        <a:t>l</a:t>
                      </a:r>
                      <a:r>
                        <a:rPr lang="en-US" sz="700" b="0" dirty="0">
                          <a:solidFill>
                            <a:schemeClr val="tx1"/>
                          </a:solidFill>
                          <a:effectLst/>
                        </a:rPr>
                        <a:t>l</a:t>
                      </a:r>
                      <a:r>
                        <a:rPr lang="en-US" sz="700" b="0" spc="-20" dirty="0">
                          <a:solidFill>
                            <a:schemeClr val="tx1"/>
                          </a:solidFill>
                          <a:effectLst/>
                        </a:rPr>
                        <a:t> </a:t>
                      </a:r>
                      <a:r>
                        <a:rPr lang="en-US" sz="700" b="0" spc="10" dirty="0">
                          <a:solidFill>
                            <a:schemeClr val="tx1"/>
                          </a:solidFill>
                          <a:effectLst/>
                        </a:rPr>
                        <a:t>f</a:t>
                      </a:r>
                      <a:r>
                        <a:rPr lang="en-US" sz="700" b="0" dirty="0">
                          <a:solidFill>
                            <a:schemeClr val="tx1"/>
                          </a:solidFill>
                          <a:effectLst/>
                        </a:rPr>
                        <a:t>or</a:t>
                      </a:r>
                      <a:r>
                        <a:rPr lang="en-US" sz="700" b="0" spc="10" dirty="0">
                          <a:solidFill>
                            <a:schemeClr val="tx1"/>
                          </a:solidFill>
                          <a:effectLst/>
                        </a:rPr>
                        <a:t>m</a:t>
                      </a:r>
                      <a:r>
                        <a:rPr lang="en-US" sz="700" b="0" dirty="0">
                          <a:solidFill>
                            <a:schemeClr val="tx1"/>
                          </a:solidFill>
                          <a:effectLst/>
                        </a:rPr>
                        <a:t>)</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64897">
                <a:tc>
                  <a:txBody>
                    <a:bodyPr/>
                    <a:lstStyle/>
                    <a:p>
                      <a:pPr marL="220345" algn="l">
                        <a:spcBef>
                          <a:spcPts val="185"/>
                        </a:spcBef>
                        <a:spcAft>
                          <a:spcPts val="0"/>
                        </a:spcAft>
                      </a:pPr>
                      <a:r>
                        <a:rPr lang="en-US" sz="700" b="0" dirty="0" err="1">
                          <a:solidFill>
                            <a:schemeClr val="tx1"/>
                          </a:solidFill>
                          <a:effectLst/>
                        </a:rPr>
                        <a:t>surface</a:t>
                      </a:r>
                      <a:r>
                        <a:rPr lang="en-US" sz="700" b="0" spc="-5" dirty="0" err="1">
                          <a:solidFill>
                            <a:schemeClr val="tx1"/>
                          </a:solidFill>
                          <a:effectLst/>
                        </a:rPr>
                        <a:t>W</a:t>
                      </a:r>
                      <a:r>
                        <a:rPr lang="en-US" sz="700" b="0" dirty="0" err="1">
                          <a:solidFill>
                            <a:schemeClr val="tx1"/>
                          </a:solidFill>
                          <a:effectLst/>
                        </a:rPr>
                        <a:t>etBulb</a:t>
                      </a:r>
                      <a:r>
                        <a:rPr lang="en-US" sz="700" b="0" spc="-55" dirty="0" err="1">
                          <a:solidFill>
                            <a:schemeClr val="tx1"/>
                          </a:solidFill>
                          <a:effectLst/>
                        </a:rPr>
                        <a:t>T</a:t>
                      </a:r>
                      <a:r>
                        <a:rPr lang="en-US" sz="700" b="0" dirty="0" err="1">
                          <a:solidFill>
                            <a:schemeClr val="tx1"/>
                          </a:solidFill>
                          <a:effectLst/>
                        </a:rPr>
                        <a:t>em</a:t>
                      </a:r>
                      <a:r>
                        <a:rPr lang="en-US" sz="700" b="0" spc="5" dirty="0" err="1">
                          <a:solidFill>
                            <a:schemeClr val="tx1"/>
                          </a:solidFill>
                          <a:effectLst/>
                        </a:rPr>
                        <a:t>p</a:t>
                      </a:r>
                      <a:r>
                        <a:rPr lang="en-US" sz="700" b="0" dirty="0" err="1">
                          <a:solidFill>
                            <a:schemeClr val="tx1"/>
                          </a:solidFill>
                          <a:effectLst/>
                        </a:rPr>
                        <a:t>e</a:t>
                      </a:r>
                      <a:r>
                        <a:rPr lang="en-US" sz="700" b="0" spc="-5" dirty="0" err="1">
                          <a:solidFill>
                            <a:schemeClr val="tx1"/>
                          </a:solidFill>
                          <a:effectLst/>
                        </a:rPr>
                        <a:t>r</a:t>
                      </a:r>
                      <a:r>
                        <a:rPr lang="en-US" sz="700" b="0" dirty="0" err="1">
                          <a:solidFill>
                            <a:schemeClr val="tx1"/>
                          </a:solidFill>
                          <a:effectLst/>
                        </a:rPr>
                        <a:t>a</a:t>
                      </a:r>
                      <a:r>
                        <a:rPr lang="en-US" sz="700" b="0" spc="15" dirty="0" err="1">
                          <a:solidFill>
                            <a:schemeClr val="tx1"/>
                          </a:solidFill>
                          <a:effectLst/>
                        </a:rPr>
                        <a:t>t</a:t>
                      </a:r>
                      <a:r>
                        <a:rPr lang="en-US" sz="700" b="0" dirty="0" err="1">
                          <a:solidFill>
                            <a:schemeClr val="tx1"/>
                          </a:solidFill>
                          <a:effectLst/>
                        </a:rPr>
                        <a:t>u</a:t>
                      </a:r>
                      <a:r>
                        <a:rPr lang="en-US" sz="700" b="0" spc="-5" dirty="0" err="1">
                          <a:solidFill>
                            <a:schemeClr val="tx1"/>
                          </a:solidFill>
                          <a:effectLst/>
                        </a:rPr>
                        <a:t>r</a:t>
                      </a:r>
                      <a:r>
                        <a:rPr lang="en-US" sz="700" b="0" spc="5" dirty="0" err="1">
                          <a:solidFill>
                            <a:schemeClr val="tx1"/>
                          </a:solidFill>
                          <a:effectLst/>
                        </a:rPr>
                        <a:t>e</a:t>
                      </a:r>
                      <a:r>
                        <a:rPr lang="en-US" sz="700" b="0" dirty="0" err="1">
                          <a:solidFill>
                            <a:schemeClr val="tx1"/>
                          </a:solidFill>
                          <a:effectLst/>
                        </a:rPr>
                        <a:t>Ce</a:t>
                      </a:r>
                      <a:r>
                        <a:rPr lang="en-US" sz="700" b="0" spc="10" dirty="0" err="1">
                          <a:solidFill>
                            <a:schemeClr val="tx1"/>
                          </a:solidFill>
                          <a:effectLst/>
                        </a:rPr>
                        <a:t>l</a:t>
                      </a:r>
                      <a:r>
                        <a:rPr lang="en-US" sz="700" b="0" dirty="0" err="1">
                          <a:solidFill>
                            <a:schemeClr val="tx1"/>
                          </a:solidFill>
                          <a:effectLst/>
                        </a:rPr>
                        <a:t>sius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4560" marR="249555" indent="-655320" algn="l">
                        <a:lnSpc>
                          <a:spcPts val="1100"/>
                        </a:lnSpc>
                        <a:spcBef>
                          <a:spcPts val="220"/>
                        </a:spcBef>
                        <a:spcAft>
                          <a:spcPts val="0"/>
                        </a:spcAft>
                      </a:pPr>
                      <a:r>
                        <a:rPr lang="en-US" sz="700" b="0" spc="-5" dirty="0">
                          <a:solidFill>
                            <a:schemeClr val="tx1"/>
                          </a:solidFill>
                          <a:effectLst/>
                        </a:rPr>
                        <a:t>A</a:t>
                      </a:r>
                      <a:r>
                        <a:rPr lang="en-US" sz="700" b="0" dirty="0">
                          <a:solidFill>
                            <a:schemeClr val="tx1"/>
                          </a:solidFill>
                          <a:effectLst/>
                        </a:rPr>
                        <a:t>t</a:t>
                      </a:r>
                      <a:r>
                        <a:rPr lang="en-US" sz="700" b="0" spc="20" dirty="0">
                          <a:solidFill>
                            <a:schemeClr val="tx1"/>
                          </a:solidFill>
                          <a:effectLst/>
                        </a:rPr>
                        <a:t>m</a:t>
                      </a:r>
                      <a:r>
                        <a:rPr lang="en-US" sz="700" b="0" dirty="0">
                          <a:solidFill>
                            <a:schemeClr val="tx1"/>
                          </a:solidFill>
                          <a:effectLst/>
                        </a:rPr>
                        <a:t>o</a:t>
                      </a:r>
                      <a:r>
                        <a:rPr lang="en-US" sz="700" b="0" spc="5" dirty="0">
                          <a:solidFill>
                            <a:schemeClr val="tx1"/>
                          </a:solidFill>
                          <a:effectLst/>
                        </a:rPr>
                        <a:t>s</a:t>
                      </a:r>
                      <a:r>
                        <a:rPr lang="en-US" sz="700" b="0" dirty="0">
                          <a:solidFill>
                            <a:schemeClr val="tx1"/>
                          </a:solidFill>
                          <a:effectLst/>
                        </a:rPr>
                        <a:t>p</a:t>
                      </a:r>
                      <a:r>
                        <a:rPr lang="en-US" sz="700" b="0" spc="-5" dirty="0">
                          <a:solidFill>
                            <a:schemeClr val="tx1"/>
                          </a:solidFill>
                          <a:effectLst/>
                        </a:rPr>
                        <a:t>h</a:t>
                      </a:r>
                      <a:r>
                        <a:rPr lang="en-US" sz="700" b="0" dirty="0">
                          <a:solidFill>
                            <a:schemeClr val="tx1"/>
                          </a:solidFill>
                          <a:effectLst/>
                        </a:rPr>
                        <a:t>eric</a:t>
                      </a:r>
                      <a:r>
                        <a:rPr lang="en-US" sz="700" b="0" spc="-55" dirty="0">
                          <a:solidFill>
                            <a:schemeClr val="tx1"/>
                          </a:solidFill>
                          <a:effectLst/>
                        </a:rPr>
                        <a:t> </a:t>
                      </a:r>
                      <a:r>
                        <a:rPr lang="en-US" sz="700" b="0" dirty="0">
                          <a:solidFill>
                            <a:schemeClr val="tx1"/>
                          </a:solidFill>
                          <a:effectLst/>
                        </a:rPr>
                        <a:t>h</a:t>
                      </a:r>
                      <a:r>
                        <a:rPr lang="en-US" sz="700" b="0" spc="-5" dirty="0">
                          <a:solidFill>
                            <a:schemeClr val="tx1"/>
                          </a:solidFill>
                          <a:effectLst/>
                        </a:rPr>
                        <a:t>u</a:t>
                      </a:r>
                      <a:r>
                        <a:rPr lang="en-US" sz="700" b="0" spc="20" dirty="0">
                          <a:solidFill>
                            <a:schemeClr val="tx1"/>
                          </a:solidFill>
                          <a:effectLst/>
                        </a:rPr>
                        <a:t>m</a:t>
                      </a:r>
                      <a:r>
                        <a:rPr lang="en-US" sz="700" b="0" spc="-5" dirty="0">
                          <a:solidFill>
                            <a:schemeClr val="tx1"/>
                          </a:solidFill>
                          <a:effectLst/>
                        </a:rPr>
                        <a:t>i</a:t>
                      </a:r>
                      <a:r>
                        <a:rPr lang="en-US" sz="700" b="0" dirty="0">
                          <a:solidFill>
                            <a:schemeClr val="tx1"/>
                          </a:solidFill>
                          <a:effectLst/>
                        </a:rPr>
                        <a:t>d</a:t>
                      </a:r>
                      <a:r>
                        <a:rPr lang="en-US" sz="700" b="0" spc="-5" dirty="0">
                          <a:solidFill>
                            <a:schemeClr val="tx1"/>
                          </a:solidFill>
                          <a:effectLst/>
                        </a:rPr>
                        <a:t>i</a:t>
                      </a:r>
                      <a:r>
                        <a:rPr lang="en-US" sz="700" b="0" spc="20" dirty="0">
                          <a:solidFill>
                            <a:schemeClr val="tx1"/>
                          </a:solidFill>
                          <a:effectLst/>
                        </a:rPr>
                        <a:t>t</a:t>
                      </a:r>
                      <a:r>
                        <a:rPr lang="en-US" sz="700" b="0" dirty="0">
                          <a:solidFill>
                            <a:schemeClr val="tx1"/>
                          </a:solidFill>
                          <a:effectLst/>
                        </a:rPr>
                        <a:t>y</a:t>
                      </a:r>
                      <a:r>
                        <a:rPr lang="en-US" sz="700" b="0" spc="-55" dirty="0">
                          <a:solidFill>
                            <a:schemeClr val="tx1"/>
                          </a:solidFill>
                          <a:effectLst/>
                        </a:rPr>
                        <a:t> </a:t>
                      </a:r>
                      <a:r>
                        <a:rPr lang="en-US" sz="700" b="0" spc="20" dirty="0">
                          <a:solidFill>
                            <a:schemeClr val="tx1"/>
                          </a:solidFill>
                          <a:effectLst/>
                        </a:rPr>
                        <a:t>m</a:t>
                      </a:r>
                      <a:r>
                        <a:rPr lang="en-US" sz="700" b="0" dirty="0">
                          <a:solidFill>
                            <a:schemeClr val="tx1"/>
                          </a:solidFill>
                          <a:effectLst/>
                        </a:rPr>
                        <a:t>etr</a:t>
                      </a:r>
                      <a:r>
                        <a:rPr lang="en-US" sz="700" b="0" spc="-5" dirty="0">
                          <a:solidFill>
                            <a:schemeClr val="tx1"/>
                          </a:solidFill>
                          <a:effectLst/>
                        </a:rPr>
                        <a:t>i</a:t>
                      </a:r>
                      <a:r>
                        <a:rPr lang="en-US" sz="700" b="0" dirty="0">
                          <a:solidFill>
                            <a:schemeClr val="tx1"/>
                          </a:solidFill>
                          <a:effectLst/>
                        </a:rPr>
                        <a:t>c</a:t>
                      </a:r>
                      <a:r>
                        <a:rPr lang="en-US" sz="700" b="0" spc="-20" dirty="0">
                          <a:solidFill>
                            <a:schemeClr val="tx1"/>
                          </a:solidFill>
                          <a:effectLst/>
                        </a:rPr>
                        <a:t> </a:t>
                      </a:r>
                      <a:r>
                        <a:rPr lang="en-US" sz="700" b="0" dirty="0">
                          <a:solidFill>
                            <a:schemeClr val="tx1"/>
                          </a:solidFill>
                          <a:effectLst/>
                        </a:rPr>
                        <a:t>(e</a:t>
                      </a:r>
                      <a:r>
                        <a:rPr lang="en-US" sz="700" b="0" spc="-10" dirty="0">
                          <a:solidFill>
                            <a:schemeClr val="tx1"/>
                          </a:solidFill>
                          <a:effectLst/>
                        </a:rPr>
                        <a:t>v</a:t>
                      </a:r>
                      <a:r>
                        <a:rPr lang="en-US" sz="700" b="0" dirty="0">
                          <a:solidFill>
                            <a:schemeClr val="tx1"/>
                          </a:solidFill>
                          <a:effectLst/>
                        </a:rPr>
                        <a:t>a</a:t>
                      </a:r>
                      <a:r>
                        <a:rPr lang="en-US" sz="700" b="0" spc="5" dirty="0">
                          <a:solidFill>
                            <a:schemeClr val="tx1"/>
                          </a:solidFill>
                          <a:effectLst/>
                        </a:rPr>
                        <a:t>p</a:t>
                      </a:r>
                      <a:r>
                        <a:rPr lang="en-US" sz="700" b="0" dirty="0">
                          <a:solidFill>
                            <a:schemeClr val="tx1"/>
                          </a:solidFill>
                          <a:effectLst/>
                        </a:rPr>
                        <a:t>orat</a:t>
                      </a:r>
                      <a:r>
                        <a:rPr lang="en-US" sz="700" b="0" spc="5" dirty="0">
                          <a:solidFill>
                            <a:schemeClr val="tx1"/>
                          </a:solidFill>
                          <a:effectLst/>
                        </a:rPr>
                        <a:t>i</a:t>
                      </a:r>
                      <a:r>
                        <a:rPr lang="en-US" sz="700" b="0" spc="-5" dirty="0">
                          <a:solidFill>
                            <a:schemeClr val="tx1"/>
                          </a:solidFill>
                          <a:effectLst/>
                        </a:rPr>
                        <a:t>v</a:t>
                      </a:r>
                      <a:r>
                        <a:rPr lang="en-US" sz="700" b="0" dirty="0">
                          <a:solidFill>
                            <a:schemeClr val="tx1"/>
                          </a:solidFill>
                          <a:effectLst/>
                        </a:rPr>
                        <a:t>e</a:t>
                      </a:r>
                      <a:r>
                        <a:rPr lang="en-US" sz="700" b="0" spc="-45" dirty="0">
                          <a:solidFill>
                            <a:schemeClr val="tx1"/>
                          </a:solidFill>
                          <a:effectLst/>
                        </a:rPr>
                        <a:t> </a:t>
                      </a:r>
                      <a:r>
                        <a:rPr lang="en-US" sz="700" b="0" spc="5" dirty="0">
                          <a:solidFill>
                            <a:schemeClr val="tx1"/>
                          </a:solidFill>
                          <a:effectLst/>
                        </a:rPr>
                        <a:t>c</a:t>
                      </a:r>
                      <a:r>
                        <a:rPr lang="en-US" sz="700" b="0" dirty="0">
                          <a:solidFill>
                            <a:schemeClr val="tx1"/>
                          </a:solidFill>
                          <a:effectLst/>
                        </a:rPr>
                        <a:t>o</a:t>
                      </a:r>
                      <a:r>
                        <a:rPr lang="en-US" sz="700" b="0" spc="-5" dirty="0">
                          <a:solidFill>
                            <a:schemeClr val="tx1"/>
                          </a:solidFill>
                          <a:effectLst/>
                        </a:rPr>
                        <a:t>o</a:t>
                      </a:r>
                      <a:r>
                        <a:rPr lang="en-US" sz="700" b="0" spc="5" dirty="0">
                          <a:solidFill>
                            <a:schemeClr val="tx1"/>
                          </a:solidFill>
                          <a:effectLst/>
                        </a:rPr>
                        <a:t>l</a:t>
                      </a:r>
                      <a:r>
                        <a:rPr lang="en-US" sz="700" b="0" spc="-5" dirty="0">
                          <a:solidFill>
                            <a:schemeClr val="tx1"/>
                          </a:solidFill>
                          <a:effectLst/>
                        </a:rPr>
                        <a:t>i</a:t>
                      </a:r>
                      <a:r>
                        <a:rPr lang="en-US" sz="700" b="0" spc="10" dirty="0">
                          <a:solidFill>
                            <a:schemeClr val="tx1"/>
                          </a:solidFill>
                          <a:effectLst/>
                        </a:rPr>
                        <a:t>n</a:t>
                      </a:r>
                      <a:r>
                        <a:rPr lang="en-US" sz="700" b="0" dirty="0">
                          <a:solidFill>
                            <a:schemeClr val="tx1"/>
                          </a:solidFill>
                          <a:effectLst/>
                        </a:rPr>
                        <a:t>g p</a:t>
                      </a:r>
                      <a:r>
                        <a:rPr lang="en-US" sz="700" b="0" spc="-5" dirty="0">
                          <a:solidFill>
                            <a:schemeClr val="tx1"/>
                          </a:solidFill>
                          <a:effectLst/>
                        </a:rPr>
                        <a:t>o</a:t>
                      </a:r>
                      <a:r>
                        <a:rPr lang="en-US" sz="700" b="0" dirty="0">
                          <a:solidFill>
                            <a:schemeClr val="tx1"/>
                          </a:solidFill>
                          <a:effectLst/>
                        </a:rPr>
                        <a:t>t</a:t>
                      </a:r>
                      <a:r>
                        <a:rPr lang="en-US" sz="700" b="0" spc="10" dirty="0">
                          <a:solidFill>
                            <a:schemeClr val="tx1"/>
                          </a:solidFill>
                          <a:effectLst/>
                        </a:rPr>
                        <a:t>e</a:t>
                      </a:r>
                      <a:r>
                        <a:rPr lang="en-US" sz="700" b="0" dirty="0">
                          <a:solidFill>
                            <a:schemeClr val="tx1"/>
                          </a:solidFill>
                          <a:effectLst/>
                        </a:rPr>
                        <a:t>nt</a:t>
                      </a:r>
                      <a:r>
                        <a:rPr lang="en-US" sz="700" b="0" spc="5" dirty="0">
                          <a:solidFill>
                            <a:schemeClr val="tx1"/>
                          </a:solidFill>
                          <a:effectLst/>
                        </a:rPr>
                        <a:t>i</a:t>
                      </a:r>
                      <a:r>
                        <a:rPr lang="en-US" sz="700" b="0" dirty="0">
                          <a:solidFill>
                            <a:schemeClr val="tx1"/>
                          </a:solidFill>
                          <a:effectLst/>
                        </a:rPr>
                        <a:t>al</a:t>
                      </a:r>
                      <a:r>
                        <a:rPr lang="en-US" sz="700" b="0" spc="-35" dirty="0">
                          <a:solidFill>
                            <a:schemeClr val="tx1"/>
                          </a:solidFill>
                          <a:effectLst/>
                        </a:rPr>
                        <a:t> </a:t>
                      </a:r>
                      <a:r>
                        <a:rPr lang="en-US" sz="700" b="0" dirty="0">
                          <a:solidFill>
                            <a:schemeClr val="tx1"/>
                          </a:solidFill>
                          <a:effectLst/>
                        </a:rPr>
                        <a:t>of</a:t>
                      </a:r>
                      <a:r>
                        <a:rPr lang="en-US" sz="700" b="0" spc="-15" dirty="0">
                          <a:solidFill>
                            <a:schemeClr val="tx1"/>
                          </a:solidFill>
                          <a:effectLst/>
                        </a:rPr>
                        <a:t> </a:t>
                      </a:r>
                      <a:r>
                        <a:rPr lang="en-US" sz="700" b="0" spc="20" dirty="0">
                          <a:solidFill>
                            <a:schemeClr val="tx1"/>
                          </a:solidFill>
                          <a:effectLst/>
                        </a:rPr>
                        <a:t>m</a:t>
                      </a:r>
                      <a:r>
                        <a:rPr lang="en-US" sz="700" b="0" dirty="0">
                          <a:solidFill>
                            <a:schemeClr val="tx1"/>
                          </a:solidFill>
                          <a:effectLst/>
                        </a:rPr>
                        <a:t>o</a:t>
                      </a:r>
                      <a:r>
                        <a:rPr lang="en-US" sz="700" b="0" spc="-5" dirty="0">
                          <a:solidFill>
                            <a:schemeClr val="tx1"/>
                          </a:solidFill>
                          <a:effectLst/>
                        </a:rPr>
                        <a:t>i</a:t>
                      </a:r>
                      <a:r>
                        <a:rPr lang="en-US" sz="700" b="0" spc="5" dirty="0">
                          <a:solidFill>
                            <a:schemeClr val="tx1"/>
                          </a:solidFill>
                          <a:effectLst/>
                        </a:rPr>
                        <a:t>s</a:t>
                      </a:r>
                      <a:r>
                        <a:rPr lang="en-US" sz="700" b="0" dirty="0">
                          <a:solidFill>
                            <a:schemeClr val="tx1"/>
                          </a:solidFill>
                          <a:effectLst/>
                        </a:rPr>
                        <a:t>t</a:t>
                      </a:r>
                      <a:r>
                        <a:rPr lang="en-US" sz="700" b="0" spc="-25" dirty="0">
                          <a:solidFill>
                            <a:schemeClr val="tx1"/>
                          </a:solidFill>
                          <a:effectLst/>
                        </a:rPr>
                        <a:t> </a:t>
                      </a:r>
                      <a:r>
                        <a:rPr lang="en-US" sz="700" b="0" spc="5" dirty="0">
                          <a:solidFill>
                            <a:schemeClr val="tx1"/>
                          </a:solidFill>
                          <a:effectLst/>
                        </a:rPr>
                        <a:t>s</a:t>
                      </a:r>
                      <a:r>
                        <a:rPr lang="en-US" sz="700" b="0" dirty="0">
                          <a:solidFill>
                            <a:schemeClr val="tx1"/>
                          </a:solidFill>
                          <a:effectLst/>
                        </a:rPr>
                        <a:t>ur</a:t>
                      </a:r>
                      <a:r>
                        <a:rPr lang="en-US" sz="700" b="0" spc="15" dirty="0">
                          <a:solidFill>
                            <a:schemeClr val="tx1"/>
                          </a:solidFill>
                          <a:effectLst/>
                        </a:rPr>
                        <a:t>f</a:t>
                      </a:r>
                      <a:r>
                        <a:rPr lang="en-US" sz="700" b="0" dirty="0">
                          <a:solidFill>
                            <a:schemeClr val="tx1"/>
                          </a:solidFill>
                          <a:effectLst/>
                        </a:rPr>
                        <a:t>a</a:t>
                      </a:r>
                      <a:r>
                        <a:rPr lang="en-US" sz="700" b="0" spc="5" dirty="0">
                          <a:solidFill>
                            <a:schemeClr val="tx1"/>
                          </a:solidFill>
                          <a:effectLst/>
                        </a:rPr>
                        <a:t>c</a:t>
                      </a:r>
                      <a:r>
                        <a:rPr lang="en-US" sz="700" b="0" dirty="0">
                          <a:solidFill>
                            <a:schemeClr val="tx1"/>
                          </a:solidFill>
                          <a:effectLst/>
                        </a:rPr>
                        <a:t>e)</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56262">
                <a:tc>
                  <a:txBody>
                    <a:bodyPr/>
                    <a:lstStyle/>
                    <a:p>
                      <a:pPr marL="434975" algn="l">
                        <a:spcBef>
                          <a:spcPts val="170"/>
                        </a:spcBef>
                        <a:spcAft>
                          <a:spcPts val="0"/>
                        </a:spcAft>
                      </a:pPr>
                      <a:r>
                        <a:rPr lang="en-US" sz="700" b="0" dirty="0" err="1">
                          <a:solidFill>
                            <a:schemeClr val="tx1"/>
                          </a:solidFill>
                          <a:effectLst/>
                        </a:rPr>
                        <a:t>ap</a:t>
                      </a:r>
                      <a:r>
                        <a:rPr lang="en-US" sz="700" b="0" spc="5" dirty="0" err="1">
                          <a:solidFill>
                            <a:schemeClr val="tx1"/>
                          </a:solidFill>
                          <a:effectLst/>
                        </a:rPr>
                        <a:t>p</a:t>
                      </a:r>
                      <a:r>
                        <a:rPr lang="en-US" sz="700" b="0" dirty="0" err="1">
                          <a:solidFill>
                            <a:schemeClr val="tx1"/>
                          </a:solidFill>
                          <a:effectLst/>
                        </a:rPr>
                        <a:t>a</a:t>
                      </a:r>
                      <a:r>
                        <a:rPr lang="en-US" sz="700" b="0" spc="-5" dirty="0" err="1">
                          <a:solidFill>
                            <a:schemeClr val="tx1"/>
                          </a:solidFill>
                          <a:effectLst/>
                        </a:rPr>
                        <a:t>r</a:t>
                      </a:r>
                      <a:r>
                        <a:rPr lang="en-US" sz="700" b="0" dirty="0" err="1">
                          <a:solidFill>
                            <a:schemeClr val="tx1"/>
                          </a:solidFill>
                          <a:effectLst/>
                        </a:rPr>
                        <a:t>en</a:t>
                      </a:r>
                      <a:r>
                        <a:rPr lang="en-US" sz="700" b="0" spc="5" dirty="0" err="1">
                          <a:solidFill>
                            <a:schemeClr val="tx1"/>
                          </a:solidFill>
                          <a:effectLst/>
                        </a:rPr>
                        <a:t>t</a:t>
                      </a:r>
                      <a:r>
                        <a:rPr lang="en-US" sz="700" b="0" spc="-55" dirty="0" err="1">
                          <a:solidFill>
                            <a:schemeClr val="tx1"/>
                          </a:solidFill>
                          <a:effectLst/>
                        </a:rPr>
                        <a:t>T</a:t>
                      </a:r>
                      <a:r>
                        <a:rPr lang="en-US" sz="700" b="0" dirty="0" err="1">
                          <a:solidFill>
                            <a:schemeClr val="tx1"/>
                          </a:solidFill>
                          <a:effectLst/>
                        </a:rPr>
                        <a:t>em</a:t>
                      </a:r>
                      <a:r>
                        <a:rPr lang="en-US" sz="700" b="0" spc="5" dirty="0" err="1">
                          <a:solidFill>
                            <a:schemeClr val="tx1"/>
                          </a:solidFill>
                          <a:effectLst/>
                        </a:rPr>
                        <a:t>p</a:t>
                      </a:r>
                      <a:r>
                        <a:rPr lang="en-US" sz="700" b="0" dirty="0" err="1">
                          <a:solidFill>
                            <a:schemeClr val="tx1"/>
                          </a:solidFill>
                          <a:effectLst/>
                        </a:rPr>
                        <a:t>e</a:t>
                      </a:r>
                      <a:r>
                        <a:rPr lang="en-US" sz="700" b="0" spc="-5" dirty="0" err="1">
                          <a:solidFill>
                            <a:schemeClr val="tx1"/>
                          </a:solidFill>
                          <a:effectLst/>
                        </a:rPr>
                        <a:t>r</a:t>
                      </a:r>
                      <a:r>
                        <a:rPr lang="en-US" sz="700" b="0" dirty="0" err="1">
                          <a:solidFill>
                            <a:schemeClr val="tx1"/>
                          </a:solidFill>
                          <a:effectLst/>
                        </a:rPr>
                        <a:t>at</a:t>
                      </a:r>
                      <a:r>
                        <a:rPr lang="en-US" sz="700" b="0" spc="5" dirty="0" err="1">
                          <a:solidFill>
                            <a:schemeClr val="tx1"/>
                          </a:solidFill>
                          <a:effectLst/>
                        </a:rPr>
                        <a:t>u</a:t>
                      </a:r>
                      <a:r>
                        <a:rPr lang="en-US" sz="700" b="0" spc="10" dirty="0" err="1">
                          <a:solidFill>
                            <a:schemeClr val="tx1"/>
                          </a:solidFill>
                          <a:effectLst/>
                        </a:rPr>
                        <a:t>r</a:t>
                      </a:r>
                      <a:r>
                        <a:rPr lang="en-US" sz="700" b="0" spc="5" dirty="0" err="1">
                          <a:solidFill>
                            <a:schemeClr val="tx1"/>
                          </a:solidFill>
                          <a:effectLst/>
                        </a:rPr>
                        <a:t>e</a:t>
                      </a:r>
                      <a:r>
                        <a:rPr lang="en-US" sz="700" b="0" dirty="0" err="1">
                          <a:solidFill>
                            <a:schemeClr val="tx1"/>
                          </a:solidFill>
                          <a:effectLst/>
                        </a:rPr>
                        <a:t>Ce</a:t>
                      </a:r>
                      <a:r>
                        <a:rPr lang="en-US" sz="700" b="0" spc="10" dirty="0" err="1">
                          <a:solidFill>
                            <a:schemeClr val="tx1"/>
                          </a:solidFill>
                          <a:effectLst/>
                        </a:rPr>
                        <a:t>l</a:t>
                      </a:r>
                      <a:r>
                        <a:rPr lang="en-US" sz="700" b="0" dirty="0" err="1">
                          <a:solidFill>
                            <a:schemeClr val="tx1"/>
                          </a:solidFill>
                          <a:effectLst/>
                        </a:rPr>
                        <a:t>sius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415415" marR="275590" indent="-1122045" algn="l">
                        <a:spcBef>
                          <a:spcPts val="185"/>
                        </a:spcBef>
                        <a:spcAft>
                          <a:spcPts val="0"/>
                        </a:spcAft>
                      </a:pPr>
                      <a:r>
                        <a:rPr lang="en-US" sz="700" b="0" spc="-5" dirty="0">
                          <a:solidFill>
                            <a:schemeClr val="tx1"/>
                          </a:solidFill>
                          <a:effectLst/>
                        </a:rPr>
                        <a:t>Ai</a:t>
                      </a:r>
                      <a:r>
                        <a:rPr lang="en-US" sz="700" b="0" dirty="0">
                          <a:solidFill>
                            <a:schemeClr val="tx1"/>
                          </a:solidFill>
                          <a:effectLst/>
                        </a:rPr>
                        <a:t>r</a:t>
                      </a:r>
                      <a:r>
                        <a:rPr lang="en-US" sz="700" b="0" spc="-5" dirty="0">
                          <a:solidFill>
                            <a:schemeClr val="tx1"/>
                          </a:solidFill>
                          <a:effectLst/>
                        </a:rPr>
                        <a:t> </a:t>
                      </a:r>
                      <a:r>
                        <a:rPr lang="en-US" sz="700" b="0" spc="10" dirty="0">
                          <a:solidFill>
                            <a:schemeClr val="tx1"/>
                          </a:solidFill>
                          <a:effectLst/>
                        </a:rPr>
                        <a:t>t</a:t>
                      </a:r>
                      <a:r>
                        <a:rPr lang="en-US" sz="700" b="0" dirty="0">
                          <a:solidFill>
                            <a:schemeClr val="tx1"/>
                          </a:solidFill>
                          <a:effectLst/>
                        </a:rPr>
                        <a:t>e</a:t>
                      </a:r>
                      <a:r>
                        <a:rPr lang="en-US" sz="700" b="0" spc="20" dirty="0">
                          <a:solidFill>
                            <a:schemeClr val="tx1"/>
                          </a:solidFill>
                          <a:effectLst/>
                        </a:rPr>
                        <a:t>m</a:t>
                      </a:r>
                      <a:r>
                        <a:rPr lang="en-US" sz="700" b="0" dirty="0">
                          <a:solidFill>
                            <a:schemeClr val="tx1"/>
                          </a:solidFill>
                          <a:effectLst/>
                        </a:rPr>
                        <a:t>p</a:t>
                      </a:r>
                      <a:r>
                        <a:rPr lang="en-US" sz="700" b="0" spc="-5" dirty="0">
                          <a:solidFill>
                            <a:schemeClr val="tx1"/>
                          </a:solidFill>
                          <a:effectLst/>
                        </a:rPr>
                        <a:t>e</a:t>
                      </a:r>
                      <a:r>
                        <a:rPr lang="en-US" sz="700" b="0" spc="5" dirty="0">
                          <a:solidFill>
                            <a:schemeClr val="tx1"/>
                          </a:solidFill>
                          <a:effectLst/>
                        </a:rPr>
                        <a:t>r</a:t>
                      </a:r>
                      <a:r>
                        <a:rPr lang="en-US" sz="700" b="0" dirty="0">
                          <a:solidFill>
                            <a:schemeClr val="tx1"/>
                          </a:solidFill>
                          <a:effectLst/>
                        </a:rPr>
                        <a:t>at</a:t>
                      </a:r>
                      <a:r>
                        <a:rPr lang="en-US" sz="700" b="0" spc="-5" dirty="0">
                          <a:solidFill>
                            <a:schemeClr val="tx1"/>
                          </a:solidFill>
                          <a:effectLst/>
                        </a:rPr>
                        <a:t>u</a:t>
                      </a:r>
                      <a:r>
                        <a:rPr lang="en-US" sz="700" b="0" spc="5" dirty="0">
                          <a:solidFill>
                            <a:schemeClr val="tx1"/>
                          </a:solidFill>
                          <a:effectLst/>
                        </a:rPr>
                        <a:t>r</a:t>
                      </a:r>
                      <a:r>
                        <a:rPr lang="en-US" sz="700" b="0" dirty="0">
                          <a:solidFill>
                            <a:schemeClr val="tx1"/>
                          </a:solidFill>
                          <a:effectLst/>
                        </a:rPr>
                        <a:t>e</a:t>
                      </a:r>
                      <a:r>
                        <a:rPr lang="en-US" sz="700" b="0" spc="-55" dirty="0">
                          <a:solidFill>
                            <a:schemeClr val="tx1"/>
                          </a:solidFill>
                          <a:effectLst/>
                        </a:rPr>
                        <a:t> </a:t>
                      </a:r>
                      <a:r>
                        <a:rPr lang="en-US" sz="700" b="0" spc="-5" dirty="0">
                          <a:solidFill>
                            <a:schemeClr val="tx1"/>
                          </a:solidFill>
                          <a:effectLst/>
                        </a:rPr>
                        <a:t>t</a:t>
                      </a:r>
                      <a:r>
                        <a:rPr lang="en-US" sz="700" b="0" dirty="0">
                          <a:solidFill>
                            <a:schemeClr val="tx1"/>
                          </a:solidFill>
                          <a:effectLst/>
                        </a:rPr>
                        <a:t>h</a:t>
                      </a:r>
                      <a:r>
                        <a:rPr lang="en-US" sz="700" b="0" spc="5" dirty="0">
                          <a:solidFill>
                            <a:schemeClr val="tx1"/>
                          </a:solidFill>
                          <a:effectLst/>
                        </a:rPr>
                        <a:t>a</a:t>
                      </a:r>
                      <a:r>
                        <a:rPr lang="en-US" sz="700" b="0" dirty="0">
                          <a:solidFill>
                            <a:schemeClr val="tx1"/>
                          </a:solidFill>
                          <a:effectLst/>
                        </a:rPr>
                        <a:t>t</a:t>
                      </a:r>
                      <a:r>
                        <a:rPr lang="en-US" sz="700" b="0" spc="-15" dirty="0">
                          <a:solidFill>
                            <a:schemeClr val="tx1"/>
                          </a:solidFill>
                          <a:effectLst/>
                        </a:rPr>
                        <a:t> </a:t>
                      </a:r>
                      <a:r>
                        <a:rPr lang="en-US" sz="700" b="0" spc="5" dirty="0">
                          <a:solidFill>
                            <a:schemeClr val="tx1"/>
                          </a:solidFill>
                          <a:effectLst/>
                        </a:rPr>
                        <a:t>i</a:t>
                      </a:r>
                      <a:r>
                        <a:rPr lang="en-US" sz="700" b="0" dirty="0">
                          <a:solidFill>
                            <a:schemeClr val="tx1"/>
                          </a:solidFill>
                          <a:effectLst/>
                        </a:rPr>
                        <a:t>n</a:t>
                      </a:r>
                      <a:r>
                        <a:rPr lang="en-US" sz="700" b="0" spc="5" dirty="0">
                          <a:solidFill>
                            <a:schemeClr val="tx1"/>
                          </a:solidFill>
                          <a:effectLst/>
                        </a:rPr>
                        <a:t>c</a:t>
                      </a:r>
                      <a:r>
                        <a:rPr lang="en-US" sz="700" b="0" spc="-5" dirty="0">
                          <a:solidFill>
                            <a:schemeClr val="tx1"/>
                          </a:solidFill>
                          <a:effectLst/>
                        </a:rPr>
                        <a:t>l</a:t>
                      </a:r>
                      <a:r>
                        <a:rPr lang="en-US" sz="700" b="0" dirty="0">
                          <a:solidFill>
                            <a:schemeClr val="tx1"/>
                          </a:solidFill>
                          <a:effectLst/>
                        </a:rPr>
                        <a:t>u</a:t>
                      </a:r>
                      <a:r>
                        <a:rPr lang="en-US" sz="700" b="0" spc="5" dirty="0">
                          <a:solidFill>
                            <a:schemeClr val="tx1"/>
                          </a:solidFill>
                          <a:effectLst/>
                        </a:rPr>
                        <a:t>d</a:t>
                      </a:r>
                      <a:r>
                        <a:rPr lang="en-US" sz="700" b="0" dirty="0">
                          <a:solidFill>
                            <a:schemeClr val="tx1"/>
                          </a:solidFill>
                          <a:effectLst/>
                        </a:rPr>
                        <a:t>es</a:t>
                      </a:r>
                      <a:r>
                        <a:rPr lang="en-US" sz="700" b="0" spc="-30" dirty="0">
                          <a:solidFill>
                            <a:schemeClr val="tx1"/>
                          </a:solidFill>
                          <a:effectLst/>
                        </a:rPr>
                        <a:t> </a:t>
                      </a:r>
                      <a:r>
                        <a:rPr lang="en-US" sz="700" b="0" spc="-5" dirty="0">
                          <a:solidFill>
                            <a:schemeClr val="tx1"/>
                          </a:solidFill>
                          <a:effectLst/>
                        </a:rPr>
                        <a:t>i</a:t>
                      </a:r>
                      <a:r>
                        <a:rPr lang="en-US" sz="700" b="0" spc="20" dirty="0">
                          <a:solidFill>
                            <a:schemeClr val="tx1"/>
                          </a:solidFill>
                          <a:effectLst/>
                        </a:rPr>
                        <a:t>m</a:t>
                      </a:r>
                      <a:r>
                        <a:rPr lang="en-US" sz="700" b="0" dirty="0">
                          <a:solidFill>
                            <a:schemeClr val="tx1"/>
                          </a:solidFill>
                          <a:effectLst/>
                        </a:rPr>
                        <a:t>p</a:t>
                      </a:r>
                      <a:r>
                        <a:rPr lang="en-US" sz="700" b="0" spc="-5" dirty="0">
                          <a:solidFill>
                            <a:schemeClr val="tx1"/>
                          </a:solidFill>
                          <a:effectLst/>
                        </a:rPr>
                        <a:t>a</a:t>
                      </a:r>
                      <a:r>
                        <a:rPr lang="en-US" sz="700" b="0" spc="5" dirty="0">
                          <a:solidFill>
                            <a:schemeClr val="tx1"/>
                          </a:solidFill>
                          <a:effectLst/>
                        </a:rPr>
                        <a:t>c</a:t>
                      </a:r>
                      <a:r>
                        <a:rPr lang="en-US" sz="700" b="0" dirty="0">
                          <a:solidFill>
                            <a:schemeClr val="tx1"/>
                          </a:solidFill>
                          <a:effectLst/>
                        </a:rPr>
                        <a:t>t</a:t>
                      </a:r>
                      <a:r>
                        <a:rPr lang="en-US" sz="700" b="0" spc="-30" dirty="0">
                          <a:solidFill>
                            <a:schemeClr val="tx1"/>
                          </a:solidFill>
                          <a:effectLst/>
                        </a:rPr>
                        <a:t> </a:t>
                      </a:r>
                      <a:r>
                        <a:rPr lang="en-US" sz="700" b="0" spc="-5" dirty="0">
                          <a:solidFill>
                            <a:schemeClr val="tx1"/>
                          </a:solidFill>
                          <a:effectLst/>
                        </a:rPr>
                        <a:t>o</a:t>
                      </a:r>
                      <a:r>
                        <a:rPr lang="en-US" sz="700" b="0" dirty="0">
                          <a:solidFill>
                            <a:schemeClr val="tx1"/>
                          </a:solidFill>
                          <a:effectLst/>
                        </a:rPr>
                        <a:t>f </a:t>
                      </a:r>
                      <a:r>
                        <a:rPr lang="en-US" sz="700" b="0" spc="-10" dirty="0">
                          <a:solidFill>
                            <a:schemeClr val="tx1"/>
                          </a:solidFill>
                          <a:effectLst/>
                        </a:rPr>
                        <a:t>w</a:t>
                      </a:r>
                      <a:r>
                        <a:rPr lang="en-US" sz="700" b="0" spc="-5" dirty="0">
                          <a:solidFill>
                            <a:schemeClr val="tx1"/>
                          </a:solidFill>
                          <a:effectLst/>
                        </a:rPr>
                        <a:t>i</a:t>
                      </a:r>
                      <a:r>
                        <a:rPr lang="en-US" sz="700" b="0" spc="10" dirty="0">
                          <a:solidFill>
                            <a:schemeClr val="tx1"/>
                          </a:solidFill>
                          <a:effectLst/>
                        </a:rPr>
                        <a:t>n</a:t>
                      </a:r>
                      <a:r>
                        <a:rPr lang="en-US" sz="700" b="0" dirty="0">
                          <a:solidFill>
                            <a:schemeClr val="tx1"/>
                          </a:solidFill>
                          <a:effectLst/>
                        </a:rPr>
                        <a:t>d</a:t>
                      </a:r>
                      <a:r>
                        <a:rPr lang="en-US" sz="700" b="0" spc="-20" dirty="0">
                          <a:solidFill>
                            <a:schemeClr val="tx1"/>
                          </a:solidFill>
                          <a:effectLst/>
                        </a:rPr>
                        <a:t> </a:t>
                      </a:r>
                      <a:r>
                        <a:rPr lang="en-US" sz="700" b="0" spc="5" dirty="0">
                          <a:solidFill>
                            <a:schemeClr val="tx1"/>
                          </a:solidFill>
                          <a:effectLst/>
                        </a:rPr>
                        <a:t>a</a:t>
                      </a:r>
                      <a:r>
                        <a:rPr lang="en-US" sz="700" b="0" dirty="0">
                          <a:solidFill>
                            <a:schemeClr val="tx1"/>
                          </a:solidFill>
                          <a:effectLst/>
                        </a:rPr>
                        <a:t>nd h</a:t>
                      </a:r>
                      <a:r>
                        <a:rPr lang="en-US" sz="700" b="0" spc="-5" dirty="0">
                          <a:solidFill>
                            <a:schemeClr val="tx1"/>
                          </a:solidFill>
                          <a:effectLst/>
                        </a:rPr>
                        <a:t>u</a:t>
                      </a:r>
                      <a:r>
                        <a:rPr lang="en-US" sz="700" b="0" spc="20" dirty="0">
                          <a:solidFill>
                            <a:schemeClr val="tx1"/>
                          </a:solidFill>
                          <a:effectLst/>
                        </a:rPr>
                        <a:t>m</a:t>
                      </a:r>
                      <a:r>
                        <a:rPr lang="en-US" sz="700" b="0" spc="-5" dirty="0">
                          <a:solidFill>
                            <a:schemeClr val="tx1"/>
                          </a:solidFill>
                          <a:effectLst/>
                        </a:rPr>
                        <a:t>i</a:t>
                      </a:r>
                      <a:r>
                        <a:rPr lang="en-US" sz="700" b="0" dirty="0">
                          <a:solidFill>
                            <a:schemeClr val="tx1"/>
                          </a:solidFill>
                          <a:effectLst/>
                        </a:rPr>
                        <a:t>d</a:t>
                      </a:r>
                      <a:r>
                        <a:rPr lang="en-US" sz="700" b="0" spc="-5" dirty="0">
                          <a:solidFill>
                            <a:schemeClr val="tx1"/>
                          </a:solidFill>
                          <a:effectLst/>
                        </a:rPr>
                        <a:t>i</a:t>
                      </a:r>
                      <a:r>
                        <a:rPr lang="en-US" sz="700" b="0" spc="10" dirty="0">
                          <a:solidFill>
                            <a:schemeClr val="tx1"/>
                          </a:solidFill>
                          <a:effectLst/>
                        </a:rPr>
                        <a:t>t</a:t>
                      </a:r>
                      <a:r>
                        <a:rPr lang="en-US" sz="700" b="0" dirty="0">
                          <a:solidFill>
                            <a:schemeClr val="tx1"/>
                          </a:solidFill>
                          <a:effectLst/>
                        </a:rPr>
                        <a:t>y</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6090">
                <a:tc>
                  <a:txBody>
                    <a:bodyPr/>
                    <a:lstStyle/>
                    <a:p>
                      <a:pPr marL="419735" algn="l">
                        <a:spcBef>
                          <a:spcPts val="185"/>
                        </a:spcBef>
                        <a:spcAft>
                          <a:spcPts val="0"/>
                        </a:spcAft>
                      </a:pPr>
                      <a:r>
                        <a:rPr lang="en-US" sz="700" b="0" spc="15">
                          <a:solidFill>
                            <a:schemeClr val="tx1"/>
                          </a:solidFill>
                          <a:effectLst/>
                        </a:rPr>
                        <a:t>w</a:t>
                      </a:r>
                      <a:r>
                        <a:rPr lang="en-US" sz="700" b="0">
                          <a:solidFill>
                            <a:schemeClr val="tx1"/>
                          </a:solidFill>
                          <a:effectLst/>
                        </a:rPr>
                        <a:t>in</a:t>
                      </a:r>
                      <a:r>
                        <a:rPr lang="en-US" sz="700" b="0" spc="5">
                          <a:solidFill>
                            <a:schemeClr val="tx1"/>
                          </a:solidFill>
                          <a:effectLst/>
                        </a:rPr>
                        <a:t>d</a:t>
                      </a:r>
                      <a:r>
                        <a:rPr lang="en-US" sz="700" b="0">
                          <a:solidFill>
                            <a:schemeClr val="tx1"/>
                          </a:solidFill>
                          <a:effectLst/>
                        </a:rPr>
                        <a:t>C</a:t>
                      </a:r>
                      <a:r>
                        <a:rPr lang="en-US" sz="700" b="0" spc="5">
                          <a:solidFill>
                            <a:schemeClr val="tx1"/>
                          </a:solidFill>
                          <a:effectLst/>
                        </a:rPr>
                        <a:t>h</a:t>
                      </a:r>
                      <a:r>
                        <a:rPr lang="en-US" sz="700" b="0">
                          <a:solidFill>
                            <a:schemeClr val="tx1"/>
                          </a:solidFill>
                          <a:effectLst/>
                        </a:rPr>
                        <a:t>il</a:t>
                      </a:r>
                      <a:r>
                        <a:rPr lang="en-US" sz="700" b="0" spc="-15">
                          <a:solidFill>
                            <a:schemeClr val="tx1"/>
                          </a:solidFill>
                          <a:effectLst/>
                        </a:rPr>
                        <a:t>l</a:t>
                      </a:r>
                      <a:r>
                        <a:rPr lang="en-US" sz="700" b="0" spc="-55">
                          <a:solidFill>
                            <a:schemeClr val="tx1"/>
                          </a:solidFill>
                          <a:effectLst/>
                        </a:rPr>
                        <a:t>T</a:t>
                      </a:r>
                      <a:r>
                        <a:rPr lang="en-US" sz="700" b="0">
                          <a:solidFill>
                            <a:schemeClr val="tx1"/>
                          </a:solidFill>
                          <a:effectLst/>
                        </a:rPr>
                        <a:t>em</a:t>
                      </a:r>
                      <a:r>
                        <a:rPr lang="en-US" sz="700" b="0" spc="5">
                          <a:solidFill>
                            <a:schemeClr val="tx1"/>
                          </a:solidFill>
                          <a:effectLst/>
                        </a:rPr>
                        <a:t>p</a:t>
                      </a:r>
                      <a:r>
                        <a:rPr lang="en-US" sz="700" b="0">
                          <a:solidFill>
                            <a:schemeClr val="tx1"/>
                          </a:solidFill>
                          <a:effectLst/>
                        </a:rPr>
                        <a:t>e</a:t>
                      </a:r>
                      <a:r>
                        <a:rPr lang="en-US" sz="700" b="0" spc="-5">
                          <a:solidFill>
                            <a:schemeClr val="tx1"/>
                          </a:solidFill>
                          <a:effectLst/>
                        </a:rPr>
                        <a:t>r</a:t>
                      </a:r>
                      <a:r>
                        <a:rPr lang="en-US" sz="700" b="0">
                          <a:solidFill>
                            <a:schemeClr val="tx1"/>
                          </a:solidFill>
                          <a:effectLst/>
                        </a:rPr>
                        <a:t>at</a:t>
                      </a:r>
                      <a:r>
                        <a:rPr lang="en-US" sz="700" b="0" spc="5">
                          <a:solidFill>
                            <a:schemeClr val="tx1"/>
                          </a:solidFill>
                          <a:effectLst/>
                        </a:rPr>
                        <a:t>u</a:t>
                      </a:r>
                      <a:r>
                        <a:rPr lang="en-US" sz="700" b="0" spc="-5">
                          <a:solidFill>
                            <a:schemeClr val="tx1"/>
                          </a:solidFill>
                          <a:effectLst/>
                        </a:rPr>
                        <a:t>r</a:t>
                      </a:r>
                      <a:r>
                        <a:rPr lang="en-US" sz="700" b="0" spc="5">
                          <a:solidFill>
                            <a:schemeClr val="tx1"/>
                          </a:solidFill>
                          <a:effectLst/>
                        </a:rPr>
                        <a:t>e</a:t>
                      </a:r>
                      <a:r>
                        <a:rPr lang="en-US" sz="700" b="0" spc="10">
                          <a:solidFill>
                            <a:schemeClr val="tx1"/>
                          </a:solidFill>
                          <a:effectLst/>
                        </a:rPr>
                        <a:t>C</a:t>
                      </a:r>
                      <a:r>
                        <a:rPr lang="en-US" sz="700" b="0">
                          <a:solidFill>
                            <a:schemeClr val="tx1"/>
                          </a:solidFill>
                          <a:effectLst/>
                        </a:rPr>
                        <a:t>e</a:t>
                      </a:r>
                      <a:r>
                        <a:rPr lang="en-US" sz="700" b="0" spc="10">
                          <a:solidFill>
                            <a:schemeClr val="tx1"/>
                          </a:solidFill>
                          <a:effectLst/>
                        </a:rPr>
                        <a:t>l</a:t>
                      </a:r>
                      <a:r>
                        <a:rPr lang="en-US" sz="700" b="0">
                          <a:solidFill>
                            <a:schemeClr val="tx1"/>
                          </a:solidFill>
                          <a:effectLst/>
                        </a:rPr>
                        <a:t>sius</a:t>
                      </a:r>
                      <a:endParaRPr lang="en-GB" sz="700" b="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17195" algn="l">
                        <a:spcBef>
                          <a:spcPts val="200"/>
                        </a:spcBef>
                        <a:spcAft>
                          <a:spcPts val="0"/>
                        </a:spcAft>
                      </a:pPr>
                      <a:r>
                        <a:rPr lang="en-US" sz="700" b="0" spc="-5" dirty="0">
                          <a:solidFill>
                            <a:schemeClr val="tx1"/>
                          </a:solidFill>
                          <a:effectLst/>
                        </a:rPr>
                        <a:t>Ai</a:t>
                      </a:r>
                      <a:r>
                        <a:rPr lang="en-US" sz="700" b="0" dirty="0">
                          <a:solidFill>
                            <a:schemeClr val="tx1"/>
                          </a:solidFill>
                          <a:effectLst/>
                        </a:rPr>
                        <a:t>r</a:t>
                      </a:r>
                      <a:r>
                        <a:rPr lang="en-US" sz="700" b="0" spc="-5" dirty="0">
                          <a:solidFill>
                            <a:schemeClr val="tx1"/>
                          </a:solidFill>
                          <a:effectLst/>
                        </a:rPr>
                        <a:t> </a:t>
                      </a:r>
                      <a:r>
                        <a:rPr lang="en-US" sz="700" b="0" spc="10" dirty="0">
                          <a:solidFill>
                            <a:schemeClr val="tx1"/>
                          </a:solidFill>
                          <a:effectLst/>
                        </a:rPr>
                        <a:t>t</a:t>
                      </a:r>
                      <a:r>
                        <a:rPr lang="en-US" sz="700" b="0" dirty="0">
                          <a:solidFill>
                            <a:schemeClr val="tx1"/>
                          </a:solidFill>
                          <a:effectLst/>
                        </a:rPr>
                        <a:t>e</a:t>
                      </a:r>
                      <a:r>
                        <a:rPr lang="en-US" sz="700" b="0" spc="20" dirty="0">
                          <a:solidFill>
                            <a:schemeClr val="tx1"/>
                          </a:solidFill>
                          <a:effectLst/>
                        </a:rPr>
                        <a:t>m</a:t>
                      </a:r>
                      <a:r>
                        <a:rPr lang="en-US" sz="700" b="0" dirty="0">
                          <a:solidFill>
                            <a:schemeClr val="tx1"/>
                          </a:solidFill>
                          <a:effectLst/>
                        </a:rPr>
                        <a:t>p</a:t>
                      </a:r>
                      <a:r>
                        <a:rPr lang="en-US" sz="700" b="0" spc="-5" dirty="0">
                          <a:solidFill>
                            <a:schemeClr val="tx1"/>
                          </a:solidFill>
                          <a:effectLst/>
                        </a:rPr>
                        <a:t>e</a:t>
                      </a:r>
                      <a:r>
                        <a:rPr lang="en-US" sz="700" b="0" spc="5" dirty="0">
                          <a:solidFill>
                            <a:schemeClr val="tx1"/>
                          </a:solidFill>
                          <a:effectLst/>
                        </a:rPr>
                        <a:t>r</a:t>
                      </a:r>
                      <a:r>
                        <a:rPr lang="en-US" sz="700" b="0" dirty="0">
                          <a:solidFill>
                            <a:schemeClr val="tx1"/>
                          </a:solidFill>
                          <a:effectLst/>
                        </a:rPr>
                        <a:t>at</a:t>
                      </a:r>
                      <a:r>
                        <a:rPr lang="en-US" sz="700" b="0" spc="-5" dirty="0">
                          <a:solidFill>
                            <a:schemeClr val="tx1"/>
                          </a:solidFill>
                          <a:effectLst/>
                        </a:rPr>
                        <a:t>u</a:t>
                      </a:r>
                      <a:r>
                        <a:rPr lang="en-US" sz="700" b="0" spc="5" dirty="0">
                          <a:solidFill>
                            <a:schemeClr val="tx1"/>
                          </a:solidFill>
                          <a:effectLst/>
                        </a:rPr>
                        <a:t>r</a:t>
                      </a:r>
                      <a:r>
                        <a:rPr lang="en-US" sz="700" b="0" dirty="0">
                          <a:solidFill>
                            <a:schemeClr val="tx1"/>
                          </a:solidFill>
                          <a:effectLst/>
                        </a:rPr>
                        <a:t>e</a:t>
                      </a:r>
                      <a:r>
                        <a:rPr lang="en-US" sz="700" b="0" spc="-55" dirty="0">
                          <a:solidFill>
                            <a:schemeClr val="tx1"/>
                          </a:solidFill>
                          <a:effectLst/>
                        </a:rPr>
                        <a:t> </a:t>
                      </a:r>
                      <a:r>
                        <a:rPr lang="en-US" sz="700" b="0" spc="-5" dirty="0">
                          <a:solidFill>
                            <a:schemeClr val="tx1"/>
                          </a:solidFill>
                          <a:effectLst/>
                        </a:rPr>
                        <a:t>t</a:t>
                      </a:r>
                      <a:r>
                        <a:rPr lang="en-US" sz="700" b="0" dirty="0">
                          <a:solidFill>
                            <a:schemeClr val="tx1"/>
                          </a:solidFill>
                          <a:effectLst/>
                        </a:rPr>
                        <a:t>h</a:t>
                      </a:r>
                      <a:r>
                        <a:rPr lang="en-US" sz="700" b="0" spc="5" dirty="0">
                          <a:solidFill>
                            <a:schemeClr val="tx1"/>
                          </a:solidFill>
                          <a:effectLst/>
                        </a:rPr>
                        <a:t>a</a:t>
                      </a:r>
                      <a:r>
                        <a:rPr lang="en-US" sz="700" b="0" dirty="0">
                          <a:solidFill>
                            <a:schemeClr val="tx1"/>
                          </a:solidFill>
                          <a:effectLst/>
                        </a:rPr>
                        <a:t>t</a:t>
                      </a:r>
                      <a:r>
                        <a:rPr lang="en-US" sz="700" b="0" spc="-15" dirty="0">
                          <a:solidFill>
                            <a:schemeClr val="tx1"/>
                          </a:solidFill>
                          <a:effectLst/>
                        </a:rPr>
                        <a:t> </a:t>
                      </a:r>
                      <a:r>
                        <a:rPr lang="en-US" sz="700" b="0" spc="5" dirty="0">
                          <a:solidFill>
                            <a:schemeClr val="tx1"/>
                          </a:solidFill>
                          <a:effectLst/>
                        </a:rPr>
                        <a:t>i</a:t>
                      </a:r>
                      <a:r>
                        <a:rPr lang="en-US" sz="700" b="0" dirty="0">
                          <a:solidFill>
                            <a:schemeClr val="tx1"/>
                          </a:solidFill>
                          <a:effectLst/>
                        </a:rPr>
                        <a:t>n</a:t>
                      </a:r>
                      <a:r>
                        <a:rPr lang="en-US" sz="700" b="0" spc="5" dirty="0">
                          <a:solidFill>
                            <a:schemeClr val="tx1"/>
                          </a:solidFill>
                          <a:effectLst/>
                        </a:rPr>
                        <a:t>c</a:t>
                      </a:r>
                      <a:r>
                        <a:rPr lang="en-US" sz="700" b="0" spc="-5" dirty="0">
                          <a:solidFill>
                            <a:schemeClr val="tx1"/>
                          </a:solidFill>
                          <a:effectLst/>
                        </a:rPr>
                        <a:t>l</a:t>
                      </a:r>
                      <a:r>
                        <a:rPr lang="en-US" sz="700" b="0" dirty="0">
                          <a:solidFill>
                            <a:schemeClr val="tx1"/>
                          </a:solidFill>
                          <a:effectLst/>
                        </a:rPr>
                        <a:t>u</a:t>
                      </a:r>
                      <a:r>
                        <a:rPr lang="en-US" sz="700" b="0" spc="5" dirty="0">
                          <a:solidFill>
                            <a:schemeClr val="tx1"/>
                          </a:solidFill>
                          <a:effectLst/>
                        </a:rPr>
                        <a:t>d</a:t>
                      </a:r>
                      <a:r>
                        <a:rPr lang="en-US" sz="700" b="0" dirty="0">
                          <a:solidFill>
                            <a:schemeClr val="tx1"/>
                          </a:solidFill>
                          <a:effectLst/>
                        </a:rPr>
                        <a:t>es</a:t>
                      </a:r>
                      <a:r>
                        <a:rPr lang="en-US" sz="700" b="0" spc="-30" dirty="0">
                          <a:solidFill>
                            <a:schemeClr val="tx1"/>
                          </a:solidFill>
                          <a:effectLst/>
                        </a:rPr>
                        <a:t> </a:t>
                      </a:r>
                      <a:r>
                        <a:rPr lang="en-US" sz="700" b="0" spc="-5" dirty="0">
                          <a:solidFill>
                            <a:schemeClr val="tx1"/>
                          </a:solidFill>
                          <a:effectLst/>
                        </a:rPr>
                        <a:t>i</a:t>
                      </a:r>
                      <a:r>
                        <a:rPr lang="en-US" sz="700" b="0" spc="20" dirty="0">
                          <a:solidFill>
                            <a:schemeClr val="tx1"/>
                          </a:solidFill>
                          <a:effectLst/>
                        </a:rPr>
                        <a:t>m</a:t>
                      </a:r>
                      <a:r>
                        <a:rPr lang="en-US" sz="700" b="0" dirty="0">
                          <a:solidFill>
                            <a:schemeClr val="tx1"/>
                          </a:solidFill>
                          <a:effectLst/>
                        </a:rPr>
                        <a:t>p</a:t>
                      </a:r>
                      <a:r>
                        <a:rPr lang="en-US" sz="700" b="0" spc="-5" dirty="0">
                          <a:solidFill>
                            <a:schemeClr val="tx1"/>
                          </a:solidFill>
                          <a:effectLst/>
                        </a:rPr>
                        <a:t>a</a:t>
                      </a:r>
                      <a:r>
                        <a:rPr lang="en-US" sz="700" b="0" spc="5" dirty="0">
                          <a:solidFill>
                            <a:schemeClr val="tx1"/>
                          </a:solidFill>
                          <a:effectLst/>
                        </a:rPr>
                        <a:t>c</a:t>
                      </a:r>
                      <a:r>
                        <a:rPr lang="en-US" sz="700" b="0" dirty="0">
                          <a:solidFill>
                            <a:schemeClr val="tx1"/>
                          </a:solidFill>
                          <a:effectLst/>
                        </a:rPr>
                        <a:t>t</a:t>
                      </a:r>
                      <a:r>
                        <a:rPr lang="en-US" sz="700" b="0" spc="-30" dirty="0">
                          <a:solidFill>
                            <a:schemeClr val="tx1"/>
                          </a:solidFill>
                          <a:effectLst/>
                        </a:rPr>
                        <a:t> </a:t>
                      </a:r>
                      <a:r>
                        <a:rPr lang="en-US" sz="700" b="0" spc="-5" dirty="0">
                          <a:solidFill>
                            <a:schemeClr val="tx1"/>
                          </a:solidFill>
                          <a:effectLst/>
                        </a:rPr>
                        <a:t>o</a:t>
                      </a:r>
                      <a:r>
                        <a:rPr lang="en-US" sz="700" b="0" dirty="0">
                          <a:solidFill>
                            <a:schemeClr val="tx1"/>
                          </a:solidFill>
                          <a:effectLst/>
                        </a:rPr>
                        <a:t>f </a:t>
                      </a:r>
                      <a:r>
                        <a:rPr lang="en-US" sz="700" b="0" spc="-10" dirty="0">
                          <a:solidFill>
                            <a:schemeClr val="tx1"/>
                          </a:solidFill>
                          <a:effectLst/>
                        </a:rPr>
                        <a:t>w</a:t>
                      </a:r>
                      <a:r>
                        <a:rPr lang="en-US" sz="700" b="0" spc="-5" dirty="0">
                          <a:solidFill>
                            <a:schemeClr val="tx1"/>
                          </a:solidFill>
                          <a:effectLst/>
                        </a:rPr>
                        <a:t>i</a:t>
                      </a:r>
                      <a:r>
                        <a:rPr lang="en-US" sz="700" b="0" spc="10" dirty="0">
                          <a:solidFill>
                            <a:schemeClr val="tx1"/>
                          </a:solidFill>
                          <a:effectLst/>
                        </a:rPr>
                        <a:t>n</a:t>
                      </a:r>
                      <a:r>
                        <a:rPr lang="en-US" sz="700" b="0" dirty="0">
                          <a:solidFill>
                            <a:schemeClr val="tx1"/>
                          </a:solidFill>
                          <a:effectLst/>
                        </a:rPr>
                        <a:t>d</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64897">
                <a:tc>
                  <a:txBody>
                    <a:bodyPr/>
                    <a:lstStyle/>
                    <a:p>
                      <a:pPr marL="144145" algn="l">
                        <a:spcBef>
                          <a:spcPts val="170"/>
                        </a:spcBef>
                        <a:spcAft>
                          <a:spcPts val="0"/>
                        </a:spcAft>
                      </a:pPr>
                      <a:r>
                        <a:rPr lang="en-US" sz="700" b="0" spc="5" dirty="0" err="1">
                          <a:solidFill>
                            <a:schemeClr val="tx1"/>
                          </a:solidFill>
                          <a:effectLst/>
                        </a:rPr>
                        <a:t>p</a:t>
                      </a:r>
                      <a:r>
                        <a:rPr lang="en-US" sz="700" b="0" spc="-5" dirty="0" err="1">
                          <a:solidFill>
                            <a:schemeClr val="tx1"/>
                          </a:solidFill>
                          <a:effectLst/>
                        </a:rPr>
                        <a:t>r</a:t>
                      </a:r>
                      <a:r>
                        <a:rPr lang="en-US" sz="700" b="0" dirty="0" err="1">
                          <a:solidFill>
                            <a:schemeClr val="tx1"/>
                          </a:solidFill>
                          <a:effectLst/>
                        </a:rPr>
                        <a:t>e</a:t>
                      </a:r>
                      <a:r>
                        <a:rPr lang="en-US" sz="700" b="0" spc="-5" dirty="0" err="1">
                          <a:solidFill>
                            <a:schemeClr val="tx1"/>
                          </a:solidFill>
                          <a:effectLst/>
                        </a:rPr>
                        <a:t>c</a:t>
                      </a:r>
                      <a:r>
                        <a:rPr lang="en-US" sz="700" b="0" dirty="0" err="1">
                          <a:solidFill>
                            <a:schemeClr val="tx1"/>
                          </a:solidFill>
                          <a:effectLst/>
                        </a:rPr>
                        <a:t>ipi</a:t>
                      </a:r>
                      <a:r>
                        <a:rPr lang="en-US" sz="700" b="0" spc="5" dirty="0" err="1">
                          <a:solidFill>
                            <a:schemeClr val="tx1"/>
                          </a:solidFill>
                          <a:effectLst/>
                        </a:rPr>
                        <a:t>t</a:t>
                      </a:r>
                      <a:r>
                        <a:rPr lang="en-US" sz="700" b="0" dirty="0" err="1">
                          <a:solidFill>
                            <a:schemeClr val="tx1"/>
                          </a:solidFill>
                          <a:effectLst/>
                        </a:rPr>
                        <a:t>ati</a:t>
                      </a:r>
                      <a:r>
                        <a:rPr lang="en-US" sz="700" b="0" spc="5" dirty="0" err="1">
                          <a:solidFill>
                            <a:schemeClr val="tx1"/>
                          </a:solidFill>
                          <a:effectLst/>
                        </a:rPr>
                        <a:t>o</a:t>
                      </a:r>
                      <a:r>
                        <a:rPr lang="en-US" sz="700" b="0" spc="15" dirty="0" err="1">
                          <a:solidFill>
                            <a:schemeClr val="tx1"/>
                          </a:solidFill>
                          <a:effectLst/>
                        </a:rPr>
                        <a:t>n</a:t>
                      </a:r>
                      <a:r>
                        <a:rPr lang="en-US" sz="700" b="0" spc="-5" dirty="0" err="1">
                          <a:solidFill>
                            <a:schemeClr val="tx1"/>
                          </a:solidFill>
                          <a:effectLst/>
                        </a:rPr>
                        <a:t>Pr</a:t>
                      </a:r>
                      <a:r>
                        <a:rPr lang="en-US" sz="700" b="0" dirty="0" err="1">
                          <a:solidFill>
                            <a:schemeClr val="tx1"/>
                          </a:solidFill>
                          <a:effectLst/>
                        </a:rPr>
                        <a:t>e</a:t>
                      </a:r>
                      <a:r>
                        <a:rPr lang="en-US" sz="700" b="0" spc="5" dirty="0" err="1">
                          <a:solidFill>
                            <a:schemeClr val="tx1"/>
                          </a:solidFill>
                          <a:effectLst/>
                        </a:rPr>
                        <a:t>v</a:t>
                      </a:r>
                      <a:r>
                        <a:rPr lang="en-US" sz="700" b="0" dirty="0" err="1">
                          <a:solidFill>
                            <a:schemeClr val="tx1"/>
                          </a:solidFill>
                          <a:effectLst/>
                        </a:rPr>
                        <a:t>io</a:t>
                      </a:r>
                      <a:r>
                        <a:rPr lang="en-US" sz="700" b="0" spc="5" dirty="0" err="1">
                          <a:solidFill>
                            <a:schemeClr val="tx1"/>
                          </a:solidFill>
                          <a:effectLst/>
                        </a:rPr>
                        <a:t>u</a:t>
                      </a:r>
                      <a:r>
                        <a:rPr lang="en-US" sz="700" b="0" dirty="0" err="1">
                          <a:solidFill>
                            <a:schemeClr val="tx1"/>
                          </a:solidFill>
                          <a:effectLst/>
                        </a:rPr>
                        <a:t>sHo</a:t>
                      </a:r>
                      <a:r>
                        <a:rPr lang="en-US" sz="700" b="0" spc="15" dirty="0" err="1">
                          <a:solidFill>
                            <a:schemeClr val="tx1"/>
                          </a:solidFill>
                          <a:effectLst/>
                        </a:rPr>
                        <a:t>u</a:t>
                      </a:r>
                      <a:r>
                        <a:rPr lang="en-US" sz="700" b="0" spc="-5" dirty="0" err="1">
                          <a:solidFill>
                            <a:schemeClr val="tx1"/>
                          </a:solidFill>
                          <a:effectLst/>
                        </a:rPr>
                        <a:t>r</a:t>
                      </a:r>
                      <a:r>
                        <a:rPr lang="en-US" sz="700" b="0" dirty="0" err="1">
                          <a:solidFill>
                            <a:schemeClr val="tx1"/>
                          </a:solidFill>
                          <a:effectLst/>
                        </a:rPr>
                        <a:t>Cen</a:t>
                      </a:r>
                      <a:r>
                        <a:rPr lang="en-US" sz="700" b="0" spc="5" dirty="0" err="1">
                          <a:solidFill>
                            <a:schemeClr val="tx1"/>
                          </a:solidFill>
                          <a:effectLst/>
                        </a:rPr>
                        <a:t>t</a:t>
                      </a:r>
                      <a:r>
                        <a:rPr lang="en-US" sz="700" b="0" dirty="0" err="1">
                          <a:solidFill>
                            <a:schemeClr val="tx1"/>
                          </a:solidFill>
                          <a:effectLst/>
                        </a:rPr>
                        <a:t>ime</a:t>
                      </a:r>
                      <a:r>
                        <a:rPr lang="en-US" sz="700" b="0" spc="5" dirty="0" err="1">
                          <a:solidFill>
                            <a:schemeClr val="tx1"/>
                          </a:solidFill>
                          <a:effectLst/>
                        </a:rPr>
                        <a:t>t</a:t>
                      </a:r>
                      <a:r>
                        <a:rPr lang="en-US" sz="700" b="0" spc="10" dirty="0" err="1">
                          <a:solidFill>
                            <a:schemeClr val="tx1"/>
                          </a:solidFill>
                          <a:effectLst/>
                        </a:rPr>
                        <a:t>e</a:t>
                      </a:r>
                      <a:r>
                        <a:rPr lang="en-US" sz="700" b="0" spc="-5" dirty="0" err="1">
                          <a:solidFill>
                            <a:schemeClr val="tx1"/>
                          </a:solidFill>
                          <a:effectLst/>
                        </a:rPr>
                        <a:t>r</a:t>
                      </a:r>
                      <a:r>
                        <a:rPr lang="en-US" sz="700" b="0" dirty="0" err="1">
                          <a:solidFill>
                            <a:schemeClr val="tx1"/>
                          </a:solidFill>
                          <a:effectLst/>
                        </a:rPr>
                        <a:t>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334770" marR="180340" indent="-1137285" algn="l">
                        <a:lnSpc>
                          <a:spcPts val="1100"/>
                        </a:lnSpc>
                        <a:spcBef>
                          <a:spcPts val="210"/>
                        </a:spcBef>
                        <a:spcAft>
                          <a:spcPts val="0"/>
                        </a:spcAft>
                      </a:pPr>
                      <a:r>
                        <a:rPr lang="en-US" sz="700" b="0" dirty="0">
                          <a:solidFill>
                            <a:schemeClr val="tx1"/>
                          </a:solidFill>
                          <a:effectLst/>
                        </a:rPr>
                        <a:t>L</a:t>
                      </a:r>
                      <a:r>
                        <a:rPr lang="en-US" sz="700" b="0" spc="-5" dirty="0">
                          <a:solidFill>
                            <a:schemeClr val="tx1"/>
                          </a:solidFill>
                          <a:effectLst/>
                        </a:rPr>
                        <a:t>i</a:t>
                      </a:r>
                      <a:r>
                        <a:rPr lang="en-US" sz="700" b="0" spc="10" dirty="0">
                          <a:solidFill>
                            <a:schemeClr val="tx1"/>
                          </a:solidFill>
                          <a:effectLst/>
                        </a:rPr>
                        <a:t>q</a:t>
                      </a:r>
                      <a:r>
                        <a:rPr lang="en-US" sz="700" b="0" dirty="0">
                          <a:solidFill>
                            <a:schemeClr val="tx1"/>
                          </a:solidFill>
                          <a:effectLst/>
                        </a:rPr>
                        <a:t>u</a:t>
                      </a:r>
                      <a:r>
                        <a:rPr lang="en-US" sz="700" b="0" spc="-5" dirty="0">
                          <a:solidFill>
                            <a:schemeClr val="tx1"/>
                          </a:solidFill>
                          <a:effectLst/>
                        </a:rPr>
                        <a:t>i</a:t>
                      </a:r>
                      <a:r>
                        <a:rPr lang="en-US" sz="700" b="0" dirty="0">
                          <a:solidFill>
                            <a:schemeClr val="tx1"/>
                          </a:solidFill>
                          <a:effectLst/>
                        </a:rPr>
                        <a:t>d</a:t>
                      </a:r>
                      <a:r>
                        <a:rPr lang="en-US" sz="700" b="0" spc="-15" dirty="0">
                          <a:solidFill>
                            <a:schemeClr val="tx1"/>
                          </a:solidFill>
                          <a:effectLst/>
                        </a:rPr>
                        <a:t> </a:t>
                      </a:r>
                      <a:r>
                        <a:rPr lang="en-US" sz="700" b="0" dirty="0">
                          <a:solidFill>
                            <a:schemeClr val="tx1"/>
                          </a:solidFill>
                          <a:effectLst/>
                        </a:rPr>
                        <a:t>e</a:t>
                      </a:r>
                      <a:r>
                        <a:rPr lang="en-US" sz="700" b="0" spc="5" dirty="0">
                          <a:solidFill>
                            <a:schemeClr val="tx1"/>
                          </a:solidFill>
                          <a:effectLst/>
                        </a:rPr>
                        <a:t>q</a:t>
                      </a:r>
                      <a:r>
                        <a:rPr lang="en-US" sz="700" b="0" dirty="0">
                          <a:solidFill>
                            <a:schemeClr val="tx1"/>
                          </a:solidFill>
                          <a:effectLst/>
                        </a:rPr>
                        <a:t>u</a:t>
                      </a:r>
                      <a:r>
                        <a:rPr lang="en-US" sz="700" b="0" spc="5" dirty="0">
                          <a:solidFill>
                            <a:schemeClr val="tx1"/>
                          </a:solidFill>
                          <a:effectLst/>
                        </a:rPr>
                        <a:t>i</a:t>
                      </a:r>
                      <a:r>
                        <a:rPr lang="en-US" sz="700" b="0" spc="-5" dirty="0">
                          <a:solidFill>
                            <a:schemeClr val="tx1"/>
                          </a:solidFill>
                          <a:effectLst/>
                        </a:rPr>
                        <a:t>v</a:t>
                      </a:r>
                      <a:r>
                        <a:rPr lang="en-US" sz="700" b="0" spc="10" dirty="0">
                          <a:solidFill>
                            <a:schemeClr val="tx1"/>
                          </a:solidFill>
                          <a:effectLst/>
                        </a:rPr>
                        <a:t>a</a:t>
                      </a:r>
                      <a:r>
                        <a:rPr lang="en-US" sz="700" b="0" spc="-5" dirty="0">
                          <a:solidFill>
                            <a:schemeClr val="tx1"/>
                          </a:solidFill>
                          <a:effectLst/>
                        </a:rPr>
                        <a:t>l</a:t>
                      </a:r>
                      <a:r>
                        <a:rPr lang="en-US" sz="700" b="0" dirty="0">
                          <a:solidFill>
                            <a:schemeClr val="tx1"/>
                          </a:solidFill>
                          <a:effectLst/>
                        </a:rPr>
                        <a:t>e</a:t>
                      </a:r>
                      <a:r>
                        <a:rPr lang="en-US" sz="700" b="0" spc="5" dirty="0">
                          <a:solidFill>
                            <a:schemeClr val="tx1"/>
                          </a:solidFill>
                          <a:effectLst/>
                        </a:rPr>
                        <a:t>n</a:t>
                      </a:r>
                      <a:r>
                        <a:rPr lang="en-US" sz="700" b="0" dirty="0">
                          <a:solidFill>
                            <a:schemeClr val="tx1"/>
                          </a:solidFill>
                          <a:effectLst/>
                        </a:rPr>
                        <a:t>t</a:t>
                      </a:r>
                      <a:r>
                        <a:rPr lang="en-US" sz="700" b="0" spc="-45" dirty="0">
                          <a:solidFill>
                            <a:schemeClr val="tx1"/>
                          </a:solidFill>
                          <a:effectLst/>
                        </a:rPr>
                        <a:t> </a:t>
                      </a:r>
                      <a:r>
                        <a:rPr lang="en-US" sz="700" b="0" spc="10" dirty="0">
                          <a:solidFill>
                            <a:schemeClr val="tx1"/>
                          </a:solidFill>
                          <a:effectLst/>
                        </a:rPr>
                        <a:t>f</a:t>
                      </a:r>
                      <a:r>
                        <a:rPr lang="en-US" sz="700" b="0" dirty="0">
                          <a:solidFill>
                            <a:schemeClr val="tx1"/>
                          </a:solidFill>
                          <a:effectLst/>
                        </a:rPr>
                        <a:t>or</a:t>
                      </a:r>
                      <a:r>
                        <a:rPr lang="en-US" sz="700" b="0" spc="-10" dirty="0">
                          <a:solidFill>
                            <a:schemeClr val="tx1"/>
                          </a:solidFill>
                          <a:effectLst/>
                        </a:rPr>
                        <a:t> </a:t>
                      </a:r>
                      <a:r>
                        <a:rPr lang="en-US" sz="700" b="0" spc="10" dirty="0">
                          <a:solidFill>
                            <a:schemeClr val="tx1"/>
                          </a:solidFill>
                          <a:effectLst/>
                        </a:rPr>
                        <a:t>t</a:t>
                      </a:r>
                      <a:r>
                        <a:rPr lang="en-US" sz="700" b="0" spc="-20" dirty="0">
                          <a:solidFill>
                            <a:schemeClr val="tx1"/>
                          </a:solidFill>
                          <a:effectLst/>
                        </a:rPr>
                        <a:t>y</a:t>
                      </a:r>
                      <a:r>
                        <a:rPr lang="en-US" sz="700" b="0" spc="10" dirty="0">
                          <a:solidFill>
                            <a:schemeClr val="tx1"/>
                          </a:solidFill>
                          <a:effectLst/>
                        </a:rPr>
                        <a:t>p</a:t>
                      </a:r>
                      <a:r>
                        <a:rPr lang="en-US" sz="700" b="0" dirty="0">
                          <a:solidFill>
                            <a:schemeClr val="tx1"/>
                          </a:solidFill>
                          <a:effectLst/>
                        </a:rPr>
                        <a:t>e</a:t>
                      </a:r>
                      <a:r>
                        <a:rPr lang="en-US" sz="700" b="0" spc="5" dirty="0">
                          <a:solidFill>
                            <a:schemeClr val="tx1"/>
                          </a:solidFill>
                          <a:effectLst/>
                        </a:rPr>
                        <a:t>s</a:t>
                      </a:r>
                      <a:r>
                        <a:rPr lang="en-US" sz="700" b="0" dirty="0">
                          <a:solidFill>
                            <a:schemeClr val="tx1"/>
                          </a:solidFill>
                          <a:effectLst/>
                        </a:rPr>
                        <a:t>:</a:t>
                      </a:r>
                      <a:r>
                        <a:rPr lang="en-US" sz="700" b="0" spc="-15" dirty="0">
                          <a:solidFill>
                            <a:schemeClr val="tx1"/>
                          </a:solidFill>
                          <a:effectLst/>
                        </a:rPr>
                        <a:t> </a:t>
                      </a:r>
                      <a:r>
                        <a:rPr lang="en-US" sz="700" b="0" dirty="0">
                          <a:solidFill>
                            <a:schemeClr val="tx1"/>
                          </a:solidFill>
                          <a:effectLst/>
                        </a:rPr>
                        <a:t>warm</a:t>
                      </a:r>
                      <a:r>
                        <a:rPr lang="en-US" sz="700" b="0" spc="-5" dirty="0">
                          <a:solidFill>
                            <a:schemeClr val="tx1"/>
                          </a:solidFill>
                          <a:effectLst/>
                        </a:rPr>
                        <a:t> </a:t>
                      </a:r>
                      <a:r>
                        <a:rPr lang="en-US" sz="700" b="0" dirty="0">
                          <a:solidFill>
                            <a:schemeClr val="tx1"/>
                          </a:solidFill>
                          <a:effectLst/>
                        </a:rPr>
                        <a:t>ra</a:t>
                      </a:r>
                      <a:r>
                        <a:rPr lang="en-US" sz="700" b="0" spc="-5" dirty="0">
                          <a:solidFill>
                            <a:schemeClr val="tx1"/>
                          </a:solidFill>
                          <a:effectLst/>
                        </a:rPr>
                        <a:t>i</a:t>
                      </a:r>
                      <a:r>
                        <a:rPr lang="en-US" sz="700" b="0" dirty="0">
                          <a:solidFill>
                            <a:schemeClr val="tx1"/>
                          </a:solidFill>
                          <a:effectLst/>
                        </a:rPr>
                        <a:t>n,</a:t>
                      </a:r>
                      <a:r>
                        <a:rPr lang="en-US" sz="700" b="0" spc="-25" dirty="0">
                          <a:solidFill>
                            <a:schemeClr val="tx1"/>
                          </a:solidFill>
                          <a:effectLst/>
                        </a:rPr>
                        <a:t> </a:t>
                      </a:r>
                      <a:r>
                        <a:rPr lang="en-US" sz="700" b="0" spc="10" dirty="0">
                          <a:solidFill>
                            <a:schemeClr val="tx1"/>
                          </a:solidFill>
                          <a:effectLst/>
                        </a:rPr>
                        <a:t>f</a:t>
                      </a:r>
                      <a:r>
                        <a:rPr lang="en-US" sz="700" b="0" spc="5" dirty="0">
                          <a:solidFill>
                            <a:schemeClr val="tx1"/>
                          </a:solidFill>
                          <a:effectLst/>
                        </a:rPr>
                        <a:t>r</a:t>
                      </a:r>
                      <a:r>
                        <a:rPr lang="en-US" sz="700" b="0" dirty="0">
                          <a:solidFill>
                            <a:schemeClr val="tx1"/>
                          </a:solidFill>
                          <a:effectLst/>
                        </a:rPr>
                        <a:t>e</a:t>
                      </a:r>
                      <a:r>
                        <a:rPr lang="en-US" sz="700" b="0" spc="-5" dirty="0">
                          <a:solidFill>
                            <a:schemeClr val="tx1"/>
                          </a:solidFill>
                          <a:effectLst/>
                        </a:rPr>
                        <a:t>ezi</a:t>
                      </a:r>
                      <a:r>
                        <a:rPr lang="en-US" sz="700" b="0" spc="10" dirty="0">
                          <a:solidFill>
                            <a:schemeClr val="tx1"/>
                          </a:solidFill>
                          <a:effectLst/>
                        </a:rPr>
                        <a:t>n</a:t>
                      </a:r>
                      <a:r>
                        <a:rPr lang="en-US" sz="700" b="0" dirty="0">
                          <a:solidFill>
                            <a:schemeClr val="tx1"/>
                          </a:solidFill>
                          <a:effectLst/>
                        </a:rPr>
                        <a:t>g</a:t>
                      </a:r>
                      <a:r>
                        <a:rPr lang="en-US" sz="700" b="0" spc="-35" dirty="0">
                          <a:solidFill>
                            <a:schemeClr val="tx1"/>
                          </a:solidFill>
                          <a:effectLst/>
                        </a:rPr>
                        <a:t> </a:t>
                      </a:r>
                      <a:r>
                        <a:rPr lang="en-US" sz="700" b="0" dirty="0">
                          <a:solidFill>
                            <a:schemeClr val="tx1"/>
                          </a:solidFill>
                          <a:effectLst/>
                        </a:rPr>
                        <a:t>ra</a:t>
                      </a:r>
                      <a:r>
                        <a:rPr lang="en-US" sz="700" b="0" spc="5" dirty="0">
                          <a:solidFill>
                            <a:schemeClr val="tx1"/>
                          </a:solidFill>
                          <a:effectLst/>
                        </a:rPr>
                        <a:t>i</a:t>
                      </a:r>
                      <a:r>
                        <a:rPr lang="en-US" sz="700" b="0" dirty="0">
                          <a:solidFill>
                            <a:schemeClr val="tx1"/>
                          </a:solidFill>
                          <a:effectLst/>
                        </a:rPr>
                        <a:t>n, </a:t>
                      </a:r>
                      <a:r>
                        <a:rPr lang="en-US" sz="700" b="0" spc="5" dirty="0">
                          <a:solidFill>
                            <a:schemeClr val="tx1"/>
                          </a:solidFill>
                          <a:effectLst/>
                        </a:rPr>
                        <a:t>s</a:t>
                      </a:r>
                      <a:r>
                        <a:rPr lang="en-US" sz="700" b="0" spc="-5" dirty="0">
                          <a:solidFill>
                            <a:schemeClr val="tx1"/>
                          </a:solidFill>
                          <a:effectLst/>
                        </a:rPr>
                        <a:t>l</a:t>
                      </a:r>
                      <a:r>
                        <a:rPr lang="en-US" sz="700" b="0" dirty="0">
                          <a:solidFill>
                            <a:schemeClr val="tx1"/>
                          </a:solidFill>
                          <a:effectLst/>
                        </a:rPr>
                        <a:t>e</a:t>
                      </a:r>
                      <a:r>
                        <a:rPr lang="en-US" sz="700" b="0" spc="-5" dirty="0">
                          <a:solidFill>
                            <a:schemeClr val="tx1"/>
                          </a:solidFill>
                          <a:effectLst/>
                        </a:rPr>
                        <a:t>e</a:t>
                      </a:r>
                      <a:r>
                        <a:rPr lang="en-US" sz="700" b="0" dirty="0">
                          <a:solidFill>
                            <a:schemeClr val="tx1"/>
                          </a:solidFill>
                          <a:effectLst/>
                        </a:rPr>
                        <a:t>t,</a:t>
                      </a:r>
                      <a:r>
                        <a:rPr lang="en-US" sz="700" b="0" spc="-25" dirty="0">
                          <a:solidFill>
                            <a:schemeClr val="tx1"/>
                          </a:solidFill>
                          <a:effectLst/>
                        </a:rPr>
                        <a:t> </a:t>
                      </a:r>
                      <a:r>
                        <a:rPr lang="en-US" sz="700" b="0" dirty="0">
                          <a:solidFill>
                            <a:schemeClr val="tx1"/>
                          </a:solidFill>
                          <a:effectLst/>
                        </a:rPr>
                        <a:t>s</a:t>
                      </a:r>
                      <a:r>
                        <a:rPr lang="en-US" sz="700" b="0" spc="10" dirty="0">
                          <a:solidFill>
                            <a:schemeClr val="tx1"/>
                          </a:solidFill>
                          <a:effectLst/>
                        </a:rPr>
                        <a:t>no</a:t>
                      </a:r>
                      <a:r>
                        <a:rPr lang="en-US" sz="700" b="0" dirty="0">
                          <a:solidFill>
                            <a:schemeClr val="tx1"/>
                          </a:solidFill>
                          <a:effectLst/>
                        </a:rPr>
                        <a:t>w</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5170">
                <a:tc>
                  <a:txBody>
                    <a:bodyPr/>
                    <a:lstStyle/>
                    <a:p>
                      <a:pPr marL="369570" algn="l">
                        <a:spcBef>
                          <a:spcPts val="170"/>
                        </a:spcBef>
                        <a:spcAft>
                          <a:spcPts val="0"/>
                        </a:spcAft>
                      </a:pPr>
                      <a:r>
                        <a:rPr lang="en-US" sz="700" b="0" dirty="0" err="1">
                          <a:solidFill>
                            <a:schemeClr val="tx1"/>
                          </a:solidFill>
                          <a:effectLst/>
                        </a:rPr>
                        <a:t>su</a:t>
                      </a:r>
                      <a:r>
                        <a:rPr lang="en-US" sz="700" b="0" spc="-5" dirty="0" err="1">
                          <a:solidFill>
                            <a:schemeClr val="tx1"/>
                          </a:solidFill>
                          <a:effectLst/>
                        </a:rPr>
                        <a:t>r</a:t>
                      </a:r>
                      <a:r>
                        <a:rPr lang="en-US" sz="700" b="0" spc="5" dirty="0" err="1">
                          <a:solidFill>
                            <a:schemeClr val="tx1"/>
                          </a:solidFill>
                          <a:effectLst/>
                        </a:rPr>
                        <a:t>f</a:t>
                      </a:r>
                      <a:r>
                        <a:rPr lang="en-US" sz="700" b="0" dirty="0" err="1">
                          <a:solidFill>
                            <a:schemeClr val="tx1"/>
                          </a:solidFill>
                          <a:effectLst/>
                        </a:rPr>
                        <a:t>a</a:t>
                      </a:r>
                      <a:r>
                        <a:rPr lang="en-US" sz="700" b="0" spc="-5" dirty="0" err="1">
                          <a:solidFill>
                            <a:schemeClr val="tx1"/>
                          </a:solidFill>
                          <a:effectLst/>
                        </a:rPr>
                        <a:t>c</a:t>
                      </a:r>
                      <a:r>
                        <a:rPr lang="en-US" sz="700" b="0" spc="20" dirty="0" err="1">
                          <a:solidFill>
                            <a:schemeClr val="tx1"/>
                          </a:solidFill>
                          <a:effectLst/>
                        </a:rPr>
                        <a:t>e</a:t>
                      </a:r>
                      <a:r>
                        <a:rPr lang="en-US" sz="700" b="0" spc="-25" dirty="0" err="1">
                          <a:solidFill>
                            <a:schemeClr val="tx1"/>
                          </a:solidFill>
                          <a:effectLst/>
                        </a:rPr>
                        <a:t>A</a:t>
                      </a:r>
                      <a:r>
                        <a:rPr lang="en-US" sz="700" b="0" spc="10" dirty="0" err="1">
                          <a:solidFill>
                            <a:schemeClr val="tx1"/>
                          </a:solidFill>
                          <a:effectLst/>
                        </a:rPr>
                        <a:t>ir</a:t>
                      </a:r>
                      <a:r>
                        <a:rPr lang="en-US" sz="700" b="0" spc="-5" dirty="0" err="1">
                          <a:solidFill>
                            <a:schemeClr val="tx1"/>
                          </a:solidFill>
                          <a:effectLst/>
                        </a:rPr>
                        <a:t>P</a:t>
                      </a:r>
                      <a:r>
                        <a:rPr lang="en-US" sz="700" b="0" spc="10" dirty="0" err="1">
                          <a:solidFill>
                            <a:schemeClr val="tx1"/>
                          </a:solidFill>
                          <a:effectLst/>
                        </a:rPr>
                        <a:t>r</a:t>
                      </a:r>
                      <a:r>
                        <a:rPr lang="en-US" sz="700" b="0" dirty="0" err="1">
                          <a:solidFill>
                            <a:schemeClr val="tx1"/>
                          </a:solidFill>
                          <a:effectLst/>
                        </a:rPr>
                        <a:t>e</a:t>
                      </a:r>
                      <a:r>
                        <a:rPr lang="en-US" sz="700" b="0" spc="-5" dirty="0" err="1">
                          <a:solidFill>
                            <a:schemeClr val="tx1"/>
                          </a:solidFill>
                          <a:effectLst/>
                        </a:rPr>
                        <a:t>s</a:t>
                      </a:r>
                      <a:r>
                        <a:rPr lang="en-US" sz="700" b="0" dirty="0" err="1">
                          <a:solidFill>
                            <a:schemeClr val="tx1"/>
                          </a:solidFill>
                          <a:effectLst/>
                        </a:rPr>
                        <a:t>s</a:t>
                      </a:r>
                      <a:r>
                        <a:rPr lang="en-US" sz="700" b="0" spc="15" dirty="0" err="1">
                          <a:solidFill>
                            <a:schemeClr val="tx1"/>
                          </a:solidFill>
                          <a:effectLst/>
                        </a:rPr>
                        <a:t>u</a:t>
                      </a:r>
                      <a:r>
                        <a:rPr lang="en-US" sz="700" b="0" spc="-5" dirty="0" err="1">
                          <a:solidFill>
                            <a:schemeClr val="tx1"/>
                          </a:solidFill>
                          <a:effectLst/>
                        </a:rPr>
                        <a:t>r</a:t>
                      </a:r>
                      <a:r>
                        <a:rPr lang="en-US" sz="700" b="0" dirty="0" err="1">
                          <a:solidFill>
                            <a:schemeClr val="tx1"/>
                          </a:solidFill>
                          <a:effectLst/>
                        </a:rPr>
                        <a:t>eK</a:t>
                      </a:r>
                      <a:r>
                        <a:rPr lang="en-US" sz="700" b="0" spc="10" dirty="0" err="1">
                          <a:solidFill>
                            <a:schemeClr val="tx1"/>
                          </a:solidFill>
                          <a:effectLst/>
                        </a:rPr>
                        <a:t>i</a:t>
                      </a:r>
                      <a:r>
                        <a:rPr lang="en-US" sz="700" b="0" dirty="0" err="1">
                          <a:solidFill>
                            <a:schemeClr val="tx1"/>
                          </a:solidFill>
                          <a:effectLst/>
                        </a:rPr>
                        <a:t>lo</a:t>
                      </a:r>
                      <a:r>
                        <a:rPr lang="en-US" sz="700" b="0" spc="5" dirty="0" err="1">
                          <a:solidFill>
                            <a:schemeClr val="tx1"/>
                          </a:solidFill>
                          <a:effectLst/>
                        </a:rPr>
                        <a:t>p</a:t>
                      </a:r>
                      <a:r>
                        <a:rPr lang="en-US" sz="700" b="0" dirty="0" err="1">
                          <a:solidFill>
                            <a:schemeClr val="tx1"/>
                          </a:solidFill>
                          <a:effectLst/>
                        </a:rPr>
                        <a:t>a</a:t>
                      </a:r>
                      <a:r>
                        <a:rPr lang="en-US" sz="700" b="0" spc="-5" dirty="0" err="1">
                          <a:solidFill>
                            <a:schemeClr val="tx1"/>
                          </a:solidFill>
                          <a:effectLst/>
                        </a:rPr>
                        <a:t>s</a:t>
                      </a:r>
                      <a:r>
                        <a:rPr lang="en-US" sz="700" b="0" dirty="0" err="1">
                          <a:solidFill>
                            <a:schemeClr val="tx1"/>
                          </a:solidFill>
                          <a:effectLst/>
                        </a:rPr>
                        <a:t>c</a:t>
                      </a:r>
                      <a:r>
                        <a:rPr lang="en-US" sz="700" b="0" spc="5" dirty="0" err="1">
                          <a:solidFill>
                            <a:schemeClr val="tx1"/>
                          </a:solidFill>
                          <a:effectLst/>
                        </a:rPr>
                        <a:t>a</a:t>
                      </a:r>
                      <a:r>
                        <a:rPr lang="en-US" sz="700" b="0" dirty="0" err="1">
                          <a:solidFill>
                            <a:schemeClr val="tx1"/>
                          </a:solidFill>
                          <a:effectLst/>
                        </a:rPr>
                        <a:t>ls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34415" algn="l">
                        <a:spcBef>
                          <a:spcPts val="185"/>
                        </a:spcBef>
                        <a:spcAft>
                          <a:spcPts val="0"/>
                        </a:spcAft>
                      </a:pPr>
                      <a:r>
                        <a:rPr lang="en-US" sz="700" b="0" spc="-5" dirty="0">
                          <a:solidFill>
                            <a:schemeClr val="tx1"/>
                          </a:solidFill>
                          <a:effectLst/>
                        </a:rPr>
                        <a:t>A</a:t>
                      </a:r>
                      <a:r>
                        <a:rPr lang="en-US" sz="700" b="0" dirty="0">
                          <a:solidFill>
                            <a:schemeClr val="tx1"/>
                          </a:solidFill>
                          <a:effectLst/>
                        </a:rPr>
                        <a:t>t</a:t>
                      </a:r>
                      <a:r>
                        <a:rPr lang="en-US" sz="700" b="0" spc="20" dirty="0">
                          <a:solidFill>
                            <a:schemeClr val="tx1"/>
                          </a:solidFill>
                          <a:effectLst/>
                        </a:rPr>
                        <a:t>m</a:t>
                      </a:r>
                      <a:r>
                        <a:rPr lang="en-US" sz="700" b="0" dirty="0">
                          <a:solidFill>
                            <a:schemeClr val="tx1"/>
                          </a:solidFill>
                          <a:effectLst/>
                        </a:rPr>
                        <a:t>o</a:t>
                      </a:r>
                      <a:r>
                        <a:rPr lang="en-US" sz="700" b="0" spc="5" dirty="0">
                          <a:solidFill>
                            <a:schemeClr val="tx1"/>
                          </a:solidFill>
                          <a:effectLst/>
                        </a:rPr>
                        <a:t>s</a:t>
                      </a:r>
                      <a:r>
                        <a:rPr lang="en-US" sz="700" b="0" dirty="0">
                          <a:solidFill>
                            <a:schemeClr val="tx1"/>
                          </a:solidFill>
                          <a:effectLst/>
                        </a:rPr>
                        <a:t>p</a:t>
                      </a:r>
                      <a:r>
                        <a:rPr lang="en-US" sz="700" b="0" spc="-5" dirty="0">
                          <a:solidFill>
                            <a:schemeClr val="tx1"/>
                          </a:solidFill>
                          <a:effectLst/>
                        </a:rPr>
                        <a:t>h</a:t>
                      </a:r>
                      <a:r>
                        <a:rPr lang="en-US" sz="700" b="0" dirty="0">
                          <a:solidFill>
                            <a:schemeClr val="tx1"/>
                          </a:solidFill>
                          <a:effectLst/>
                        </a:rPr>
                        <a:t>eric</a:t>
                      </a:r>
                      <a:r>
                        <a:rPr lang="en-US" sz="700" b="0" spc="-55" dirty="0">
                          <a:solidFill>
                            <a:schemeClr val="tx1"/>
                          </a:solidFill>
                          <a:effectLst/>
                        </a:rPr>
                        <a:t> </a:t>
                      </a:r>
                      <a:r>
                        <a:rPr lang="en-US" sz="700" b="0" dirty="0">
                          <a:solidFill>
                            <a:schemeClr val="tx1"/>
                          </a:solidFill>
                          <a:effectLst/>
                        </a:rPr>
                        <a:t>pre</a:t>
                      </a:r>
                      <a:r>
                        <a:rPr lang="en-US" sz="700" b="0" spc="5" dirty="0">
                          <a:solidFill>
                            <a:schemeClr val="tx1"/>
                          </a:solidFill>
                          <a:effectLst/>
                        </a:rPr>
                        <a:t>ss</a:t>
                      </a:r>
                      <a:r>
                        <a:rPr lang="en-US" sz="700" b="0" dirty="0">
                          <a:solidFill>
                            <a:schemeClr val="tx1"/>
                          </a:solidFill>
                          <a:effectLst/>
                        </a:rPr>
                        <a:t>ure</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5170">
                <a:tc>
                  <a:txBody>
                    <a:bodyPr/>
                    <a:lstStyle/>
                    <a:p>
                      <a:pPr marL="578485" algn="l">
                        <a:spcBef>
                          <a:spcPts val="170"/>
                        </a:spcBef>
                        <a:spcAft>
                          <a:spcPts val="0"/>
                        </a:spcAft>
                      </a:pPr>
                      <a:r>
                        <a:rPr lang="en-US" sz="700" b="0" spc="20" dirty="0" err="1">
                          <a:solidFill>
                            <a:schemeClr val="tx1"/>
                          </a:solidFill>
                          <a:effectLst/>
                        </a:rPr>
                        <a:t>M</a:t>
                      </a:r>
                      <a:r>
                        <a:rPr lang="en-US" sz="700" b="0" dirty="0" err="1">
                          <a:solidFill>
                            <a:schemeClr val="tx1"/>
                          </a:solidFill>
                          <a:effectLst/>
                        </a:rPr>
                        <a:t>sl</a:t>
                      </a:r>
                      <a:r>
                        <a:rPr lang="en-US" sz="700" b="0" spc="-5" dirty="0" err="1">
                          <a:solidFill>
                            <a:schemeClr val="tx1"/>
                          </a:solidFill>
                          <a:effectLst/>
                        </a:rPr>
                        <a:t>Pr</a:t>
                      </a:r>
                      <a:r>
                        <a:rPr lang="en-US" sz="700" b="0" dirty="0" err="1">
                          <a:solidFill>
                            <a:schemeClr val="tx1"/>
                          </a:solidFill>
                          <a:effectLst/>
                        </a:rPr>
                        <a:t>e</a:t>
                      </a:r>
                      <a:r>
                        <a:rPr lang="en-US" sz="700" b="0" spc="-5" dirty="0" err="1">
                          <a:solidFill>
                            <a:schemeClr val="tx1"/>
                          </a:solidFill>
                          <a:effectLst/>
                        </a:rPr>
                        <a:t>s</a:t>
                      </a:r>
                      <a:r>
                        <a:rPr lang="en-US" sz="700" b="0" dirty="0" err="1">
                          <a:solidFill>
                            <a:schemeClr val="tx1"/>
                          </a:solidFill>
                          <a:effectLst/>
                        </a:rPr>
                        <a:t>su</a:t>
                      </a:r>
                      <a:r>
                        <a:rPr lang="en-US" sz="700" b="0" spc="10" dirty="0" err="1">
                          <a:solidFill>
                            <a:schemeClr val="tx1"/>
                          </a:solidFill>
                          <a:effectLst/>
                        </a:rPr>
                        <a:t>r</a:t>
                      </a:r>
                      <a:r>
                        <a:rPr lang="en-US" sz="700" b="0" dirty="0" err="1">
                          <a:solidFill>
                            <a:schemeClr val="tx1"/>
                          </a:solidFill>
                          <a:effectLst/>
                        </a:rPr>
                        <a:t>eKilo</a:t>
                      </a:r>
                      <a:r>
                        <a:rPr lang="en-US" sz="700" b="0" spc="5" dirty="0" err="1">
                          <a:solidFill>
                            <a:schemeClr val="tx1"/>
                          </a:solidFill>
                          <a:effectLst/>
                        </a:rPr>
                        <a:t>p</a:t>
                      </a:r>
                      <a:r>
                        <a:rPr lang="en-US" sz="700" b="0" spc="10" dirty="0" err="1">
                          <a:solidFill>
                            <a:schemeClr val="tx1"/>
                          </a:solidFill>
                          <a:effectLst/>
                        </a:rPr>
                        <a:t>a</a:t>
                      </a:r>
                      <a:r>
                        <a:rPr lang="en-US" sz="700" b="0" dirty="0" err="1">
                          <a:solidFill>
                            <a:schemeClr val="tx1"/>
                          </a:solidFill>
                          <a:effectLst/>
                        </a:rPr>
                        <a:t>s</a:t>
                      </a:r>
                      <a:r>
                        <a:rPr lang="en-US" sz="700" b="0" spc="-5" dirty="0" err="1">
                          <a:solidFill>
                            <a:schemeClr val="tx1"/>
                          </a:solidFill>
                          <a:effectLst/>
                        </a:rPr>
                        <a:t>c</a:t>
                      </a:r>
                      <a:r>
                        <a:rPr lang="en-US" sz="700" b="0" spc="10" dirty="0" err="1">
                          <a:solidFill>
                            <a:schemeClr val="tx1"/>
                          </a:solidFill>
                          <a:effectLst/>
                        </a:rPr>
                        <a:t>a</a:t>
                      </a:r>
                      <a:r>
                        <a:rPr lang="en-US" sz="700" b="0" dirty="0" err="1">
                          <a:solidFill>
                            <a:schemeClr val="tx1"/>
                          </a:solidFill>
                          <a:effectLst/>
                        </a:rPr>
                        <a:t>ls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1385" algn="l">
                        <a:spcBef>
                          <a:spcPts val="185"/>
                        </a:spcBef>
                        <a:spcAft>
                          <a:spcPts val="0"/>
                        </a:spcAft>
                      </a:pPr>
                      <a:r>
                        <a:rPr lang="en-US" sz="700" b="0" dirty="0">
                          <a:solidFill>
                            <a:schemeClr val="tx1"/>
                          </a:solidFill>
                          <a:effectLst/>
                        </a:rPr>
                        <a:t>M</a:t>
                      </a:r>
                      <a:r>
                        <a:rPr lang="en-US" sz="700" b="0" spc="-5" dirty="0">
                          <a:solidFill>
                            <a:schemeClr val="tx1"/>
                          </a:solidFill>
                          <a:effectLst/>
                        </a:rPr>
                        <a:t>e</a:t>
                      </a:r>
                      <a:r>
                        <a:rPr lang="en-US" sz="700" b="0" dirty="0">
                          <a:solidFill>
                            <a:schemeClr val="tx1"/>
                          </a:solidFill>
                          <a:effectLst/>
                        </a:rPr>
                        <a:t>an</a:t>
                      </a:r>
                      <a:r>
                        <a:rPr lang="en-US" sz="700" b="0" spc="-20" dirty="0">
                          <a:solidFill>
                            <a:schemeClr val="tx1"/>
                          </a:solidFill>
                          <a:effectLst/>
                        </a:rPr>
                        <a:t> </a:t>
                      </a:r>
                      <a:r>
                        <a:rPr lang="en-US" sz="700" b="0" spc="5" dirty="0">
                          <a:solidFill>
                            <a:schemeClr val="tx1"/>
                          </a:solidFill>
                          <a:effectLst/>
                        </a:rPr>
                        <a:t>S</a:t>
                      </a:r>
                      <a:r>
                        <a:rPr lang="en-US" sz="700" b="0" dirty="0">
                          <a:solidFill>
                            <a:schemeClr val="tx1"/>
                          </a:solidFill>
                          <a:effectLst/>
                        </a:rPr>
                        <a:t>ea</a:t>
                      </a:r>
                      <a:r>
                        <a:rPr lang="en-US" sz="700" b="0" spc="-25" dirty="0">
                          <a:solidFill>
                            <a:schemeClr val="tx1"/>
                          </a:solidFill>
                          <a:effectLst/>
                        </a:rPr>
                        <a:t> </a:t>
                      </a:r>
                      <a:r>
                        <a:rPr lang="en-US" sz="700" b="0" spc="10" dirty="0">
                          <a:solidFill>
                            <a:schemeClr val="tx1"/>
                          </a:solidFill>
                          <a:effectLst/>
                        </a:rPr>
                        <a:t>L</a:t>
                      </a:r>
                      <a:r>
                        <a:rPr lang="en-US" sz="700" b="0" dirty="0">
                          <a:solidFill>
                            <a:schemeClr val="tx1"/>
                          </a:solidFill>
                          <a:effectLst/>
                        </a:rPr>
                        <a:t>e</a:t>
                      </a:r>
                      <a:r>
                        <a:rPr lang="en-US" sz="700" b="0" spc="5" dirty="0">
                          <a:solidFill>
                            <a:schemeClr val="tx1"/>
                          </a:solidFill>
                          <a:effectLst/>
                        </a:rPr>
                        <a:t>v</a:t>
                      </a:r>
                      <a:r>
                        <a:rPr lang="en-US" sz="700" b="0" dirty="0">
                          <a:solidFill>
                            <a:schemeClr val="tx1"/>
                          </a:solidFill>
                          <a:effectLst/>
                        </a:rPr>
                        <a:t>el</a:t>
                      </a:r>
                      <a:r>
                        <a:rPr lang="en-US" sz="700" b="0" spc="-20" dirty="0">
                          <a:solidFill>
                            <a:schemeClr val="tx1"/>
                          </a:solidFill>
                          <a:effectLst/>
                        </a:rPr>
                        <a:t> </a:t>
                      </a:r>
                      <a:r>
                        <a:rPr lang="en-US" sz="700" b="0" spc="-5" dirty="0">
                          <a:solidFill>
                            <a:schemeClr val="tx1"/>
                          </a:solidFill>
                          <a:effectLst/>
                        </a:rPr>
                        <a:t>P</a:t>
                      </a:r>
                      <a:r>
                        <a:rPr lang="en-US" sz="700" b="0" spc="5" dirty="0">
                          <a:solidFill>
                            <a:schemeClr val="tx1"/>
                          </a:solidFill>
                          <a:effectLst/>
                        </a:rPr>
                        <a:t>r</a:t>
                      </a:r>
                      <a:r>
                        <a:rPr lang="en-US" sz="700" b="0" dirty="0">
                          <a:solidFill>
                            <a:schemeClr val="tx1"/>
                          </a:solidFill>
                          <a:effectLst/>
                        </a:rPr>
                        <a:t>e</a:t>
                      </a:r>
                      <a:r>
                        <a:rPr lang="en-US" sz="700" b="0" spc="5" dirty="0">
                          <a:solidFill>
                            <a:schemeClr val="tx1"/>
                          </a:solidFill>
                          <a:effectLst/>
                        </a:rPr>
                        <a:t>ss</a:t>
                      </a:r>
                      <a:r>
                        <a:rPr lang="en-US" sz="700" b="0" dirty="0">
                          <a:solidFill>
                            <a:schemeClr val="tx1"/>
                          </a:solidFill>
                          <a:effectLst/>
                        </a:rPr>
                        <a:t>ure</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95783">
                <a:tc>
                  <a:txBody>
                    <a:bodyPr/>
                    <a:lstStyle/>
                    <a:p>
                      <a:pPr marL="849630" algn="l">
                        <a:spcBef>
                          <a:spcPts val="185"/>
                        </a:spcBef>
                        <a:spcAft>
                          <a:spcPts val="0"/>
                        </a:spcAft>
                      </a:pPr>
                      <a:r>
                        <a:rPr lang="en-US" sz="700" b="0" spc="15" dirty="0" err="1">
                          <a:solidFill>
                            <a:schemeClr val="tx1"/>
                          </a:solidFill>
                          <a:effectLst/>
                        </a:rPr>
                        <a:t>w</a:t>
                      </a:r>
                      <a:r>
                        <a:rPr lang="en-US" sz="700" b="0" dirty="0" err="1">
                          <a:solidFill>
                            <a:schemeClr val="tx1"/>
                          </a:solidFill>
                          <a:effectLst/>
                        </a:rPr>
                        <a:t>in</a:t>
                      </a:r>
                      <a:r>
                        <a:rPr lang="en-US" sz="700" b="0" spc="5" dirty="0" err="1">
                          <a:solidFill>
                            <a:schemeClr val="tx1"/>
                          </a:solidFill>
                          <a:effectLst/>
                        </a:rPr>
                        <a:t>d</a:t>
                      </a:r>
                      <a:r>
                        <a:rPr lang="en-US" sz="700" b="0" spc="-5" dirty="0" err="1">
                          <a:solidFill>
                            <a:schemeClr val="tx1"/>
                          </a:solidFill>
                          <a:effectLst/>
                        </a:rPr>
                        <a:t>S</a:t>
                      </a:r>
                      <a:r>
                        <a:rPr lang="en-US" sz="700" b="0" dirty="0" err="1">
                          <a:solidFill>
                            <a:schemeClr val="tx1"/>
                          </a:solidFill>
                          <a:effectLst/>
                        </a:rPr>
                        <a:t>pe</a:t>
                      </a:r>
                      <a:r>
                        <a:rPr lang="en-US" sz="700" b="0" spc="-5" dirty="0" err="1">
                          <a:solidFill>
                            <a:schemeClr val="tx1"/>
                          </a:solidFill>
                          <a:effectLst/>
                        </a:rPr>
                        <a:t>e</a:t>
                      </a:r>
                      <a:r>
                        <a:rPr lang="en-US" sz="700" b="0" dirty="0" err="1">
                          <a:solidFill>
                            <a:schemeClr val="tx1"/>
                          </a:solidFill>
                          <a:effectLst/>
                        </a:rPr>
                        <a:t>d</a:t>
                      </a:r>
                      <a:r>
                        <a:rPr lang="en-US" sz="700" b="0" spc="10" dirty="0" err="1">
                          <a:solidFill>
                            <a:schemeClr val="tx1"/>
                          </a:solidFill>
                          <a:effectLst/>
                        </a:rPr>
                        <a:t>K</a:t>
                      </a:r>
                      <a:r>
                        <a:rPr lang="en-US" sz="700" b="0" spc="5" dirty="0" err="1">
                          <a:solidFill>
                            <a:schemeClr val="tx1"/>
                          </a:solidFill>
                          <a:effectLst/>
                        </a:rPr>
                        <a:t>ph</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64515" algn="l">
                        <a:spcBef>
                          <a:spcPts val="195"/>
                        </a:spcBef>
                        <a:spcAft>
                          <a:spcPts val="0"/>
                        </a:spcAft>
                      </a:pPr>
                      <a:r>
                        <a:rPr lang="en-US" sz="700" b="0" dirty="0">
                          <a:solidFill>
                            <a:schemeClr val="tx1"/>
                          </a:solidFill>
                          <a:effectLst/>
                        </a:rPr>
                        <a:t>Uno</a:t>
                      </a:r>
                      <a:r>
                        <a:rPr lang="en-US" sz="700" b="0" spc="-5" dirty="0">
                          <a:solidFill>
                            <a:schemeClr val="tx1"/>
                          </a:solidFill>
                          <a:effectLst/>
                        </a:rPr>
                        <a:t>b</a:t>
                      </a:r>
                      <a:r>
                        <a:rPr lang="en-US" sz="700" b="0" spc="5" dirty="0">
                          <a:solidFill>
                            <a:schemeClr val="tx1"/>
                          </a:solidFill>
                          <a:effectLst/>
                        </a:rPr>
                        <a:t>s</a:t>
                      </a:r>
                      <a:r>
                        <a:rPr lang="en-US" sz="700" b="0" dirty="0">
                          <a:solidFill>
                            <a:schemeClr val="tx1"/>
                          </a:solidFill>
                          <a:effectLst/>
                        </a:rPr>
                        <a:t>tru</a:t>
                      </a:r>
                      <a:r>
                        <a:rPr lang="en-US" sz="700" b="0" spc="5" dirty="0">
                          <a:solidFill>
                            <a:schemeClr val="tx1"/>
                          </a:solidFill>
                          <a:effectLst/>
                        </a:rPr>
                        <a:t>c</a:t>
                      </a:r>
                      <a:r>
                        <a:rPr lang="en-US" sz="700" b="0" dirty="0">
                          <a:solidFill>
                            <a:schemeClr val="tx1"/>
                          </a:solidFill>
                          <a:effectLst/>
                        </a:rPr>
                        <a:t>t</a:t>
                      </a:r>
                      <a:r>
                        <a:rPr lang="en-US" sz="700" b="0" spc="10" dirty="0">
                          <a:solidFill>
                            <a:schemeClr val="tx1"/>
                          </a:solidFill>
                          <a:effectLst/>
                        </a:rPr>
                        <a:t>e</a:t>
                      </a:r>
                      <a:r>
                        <a:rPr lang="en-US" sz="700" b="0" dirty="0">
                          <a:solidFill>
                            <a:schemeClr val="tx1"/>
                          </a:solidFill>
                          <a:effectLst/>
                        </a:rPr>
                        <a:t>d</a:t>
                      </a:r>
                      <a:r>
                        <a:rPr lang="en-US" sz="700" b="0" spc="-50" dirty="0">
                          <a:solidFill>
                            <a:schemeClr val="tx1"/>
                          </a:solidFill>
                          <a:effectLst/>
                        </a:rPr>
                        <a:t> </a:t>
                      </a:r>
                      <a:r>
                        <a:rPr lang="en-US" sz="700" b="0" dirty="0">
                          <a:solidFill>
                            <a:schemeClr val="tx1"/>
                          </a:solidFill>
                          <a:effectLst/>
                        </a:rPr>
                        <a:t>w</a:t>
                      </a:r>
                      <a:r>
                        <a:rPr lang="en-US" sz="700" b="0" spc="-5" dirty="0">
                          <a:solidFill>
                            <a:schemeClr val="tx1"/>
                          </a:solidFill>
                          <a:effectLst/>
                        </a:rPr>
                        <a:t>i</a:t>
                      </a:r>
                      <a:r>
                        <a:rPr lang="en-US" sz="700" b="0" dirty="0">
                          <a:solidFill>
                            <a:schemeClr val="tx1"/>
                          </a:solidFill>
                          <a:effectLst/>
                        </a:rPr>
                        <a:t>nd</a:t>
                      </a:r>
                      <a:r>
                        <a:rPr lang="en-US" sz="700" b="0" spc="-25" dirty="0">
                          <a:solidFill>
                            <a:schemeClr val="tx1"/>
                          </a:solidFill>
                          <a:effectLst/>
                        </a:rPr>
                        <a:t> </a:t>
                      </a:r>
                      <a:r>
                        <a:rPr lang="en-US" sz="700" b="0" spc="5" dirty="0">
                          <a:solidFill>
                            <a:schemeClr val="tx1"/>
                          </a:solidFill>
                          <a:effectLst/>
                        </a:rPr>
                        <a:t>s</a:t>
                      </a:r>
                      <a:r>
                        <a:rPr lang="en-US" sz="700" b="0" spc="10" dirty="0">
                          <a:solidFill>
                            <a:schemeClr val="tx1"/>
                          </a:solidFill>
                          <a:effectLst/>
                        </a:rPr>
                        <a:t>p</a:t>
                      </a:r>
                      <a:r>
                        <a:rPr lang="en-US" sz="700" b="0" dirty="0">
                          <a:solidFill>
                            <a:schemeClr val="tx1"/>
                          </a:solidFill>
                          <a:effectLst/>
                        </a:rPr>
                        <a:t>e</a:t>
                      </a:r>
                      <a:r>
                        <a:rPr lang="en-US" sz="700" b="0" spc="-5" dirty="0">
                          <a:solidFill>
                            <a:schemeClr val="tx1"/>
                          </a:solidFill>
                          <a:effectLst/>
                        </a:rPr>
                        <a:t>e</a:t>
                      </a:r>
                      <a:r>
                        <a:rPr lang="en-US" sz="700" b="0" dirty="0">
                          <a:solidFill>
                            <a:schemeClr val="tx1"/>
                          </a:solidFill>
                          <a:effectLst/>
                        </a:rPr>
                        <a:t>d</a:t>
                      </a:r>
                      <a:r>
                        <a:rPr lang="en-US" sz="700" b="0" spc="-15" dirty="0">
                          <a:solidFill>
                            <a:schemeClr val="tx1"/>
                          </a:solidFill>
                          <a:effectLst/>
                        </a:rPr>
                        <a:t> </a:t>
                      </a:r>
                      <a:r>
                        <a:rPr lang="en-US" sz="700" b="0" spc="10" dirty="0">
                          <a:solidFill>
                            <a:schemeClr val="tx1"/>
                          </a:solidFill>
                          <a:effectLst/>
                        </a:rPr>
                        <a:t>a</a:t>
                      </a:r>
                      <a:r>
                        <a:rPr lang="en-US" sz="700" b="0" dirty="0">
                          <a:solidFill>
                            <a:schemeClr val="tx1"/>
                          </a:solidFill>
                          <a:effectLst/>
                        </a:rPr>
                        <a:t>t</a:t>
                      </a:r>
                      <a:r>
                        <a:rPr lang="en-US" sz="700" b="0" spc="-10" dirty="0">
                          <a:solidFill>
                            <a:schemeClr val="tx1"/>
                          </a:solidFill>
                          <a:effectLst/>
                        </a:rPr>
                        <a:t> </a:t>
                      </a:r>
                      <a:r>
                        <a:rPr lang="en-US" sz="700" b="0" spc="-5" dirty="0">
                          <a:solidFill>
                            <a:schemeClr val="tx1"/>
                          </a:solidFill>
                          <a:effectLst/>
                        </a:rPr>
                        <a:t>1</a:t>
                      </a:r>
                      <a:r>
                        <a:rPr lang="en-US" sz="700" b="0" dirty="0">
                          <a:solidFill>
                            <a:schemeClr val="tx1"/>
                          </a:solidFill>
                          <a:effectLst/>
                        </a:rPr>
                        <a:t>0</a:t>
                      </a:r>
                      <a:r>
                        <a:rPr lang="en-US" sz="700" b="0" spc="-10" dirty="0">
                          <a:solidFill>
                            <a:schemeClr val="tx1"/>
                          </a:solidFill>
                          <a:effectLst/>
                        </a:rPr>
                        <a:t> </a:t>
                      </a:r>
                      <a:r>
                        <a:rPr lang="en-US" sz="700" b="0" spc="20" dirty="0">
                          <a:solidFill>
                            <a:schemeClr val="tx1"/>
                          </a:solidFill>
                          <a:effectLst/>
                        </a:rPr>
                        <a:t>m</a:t>
                      </a:r>
                      <a:r>
                        <a:rPr lang="en-US" sz="700" b="0" dirty="0">
                          <a:solidFill>
                            <a:schemeClr val="tx1"/>
                          </a:solidFill>
                          <a:effectLst/>
                        </a:rPr>
                        <a:t>et</a:t>
                      </a:r>
                      <a:r>
                        <a:rPr lang="en-US" sz="700" b="0" spc="-5" dirty="0">
                          <a:solidFill>
                            <a:schemeClr val="tx1"/>
                          </a:solidFill>
                          <a:effectLst/>
                        </a:rPr>
                        <a:t>e</a:t>
                      </a:r>
                      <a:r>
                        <a:rPr lang="en-US" sz="700" b="0" spc="5" dirty="0">
                          <a:solidFill>
                            <a:schemeClr val="tx1"/>
                          </a:solidFill>
                          <a:effectLst/>
                        </a:rPr>
                        <a:t>r</a:t>
                      </a:r>
                      <a:r>
                        <a:rPr lang="en-US" sz="700" b="0" dirty="0">
                          <a:solidFill>
                            <a:schemeClr val="tx1"/>
                          </a:solidFill>
                          <a:effectLst/>
                        </a:rPr>
                        <a:t>s</a:t>
                      </a:r>
                      <a:endParaRPr lang="en-GB" sz="700" b="0" dirty="0">
                        <a:solidFill>
                          <a:schemeClr val="tx1"/>
                        </a:solidFill>
                        <a:effectLst/>
                        <a:latin typeface="Times New Roman" charset="0"/>
                        <a:ea typeface="Times New Roman"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 name="Rectangle 2"/>
          <p:cNvSpPr>
            <a:spLocks noChangeArrowheads="1"/>
          </p:cNvSpPr>
          <p:nvPr/>
        </p:nvSpPr>
        <p:spPr bwMode="auto">
          <a:xfrm>
            <a:off x="3185096" y="-2716923"/>
            <a:ext cx="2106155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10953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5" y="153276"/>
            <a:ext cx="6171007" cy="484632"/>
          </a:xfrm>
        </p:spPr>
        <p:txBody>
          <a:bodyPr>
            <a:normAutofit fontScale="90000"/>
          </a:bodyPr>
          <a:lstStyle/>
          <a:p>
            <a:r>
              <a:rPr lang="en-US" dirty="0" smtClean="0"/>
              <a:t>Cleaned Historical Weather Data Package</a:t>
            </a:r>
            <a:endParaRPr lang="en-US" baseline="30000" dirty="0"/>
          </a:p>
        </p:txBody>
      </p:sp>
      <p:graphicFrame>
        <p:nvGraphicFramePr>
          <p:cNvPr id="6" name="Table 5"/>
          <p:cNvGraphicFramePr>
            <a:graphicFrameLocks noGrp="1"/>
          </p:cNvGraphicFramePr>
          <p:nvPr>
            <p:extLst>
              <p:ext uri="{D42A27DB-BD31-4B8C-83A1-F6EECF244321}">
                <p14:modId xmlns:p14="http://schemas.microsoft.com/office/powerpoint/2010/main" val="805043132"/>
              </p:ext>
            </p:extLst>
          </p:nvPr>
        </p:nvGraphicFramePr>
        <p:xfrm>
          <a:off x="329185" y="1519003"/>
          <a:ext cx="3864796" cy="1501376"/>
        </p:xfrm>
        <a:graphic>
          <a:graphicData uri="http://schemas.openxmlformats.org/drawingml/2006/table">
            <a:tbl>
              <a:tblPr firstRow="1" firstCol="1" bandRow="1">
                <a:tableStyleId>{5940675A-B579-460E-94D1-54222C63F5DA}</a:tableStyleId>
              </a:tblPr>
              <a:tblGrid>
                <a:gridCol w="3864796"/>
              </a:tblGrid>
              <a:tr h="159208">
                <a:tc>
                  <a:txBody>
                    <a:bodyPr/>
                    <a:lstStyle/>
                    <a:p>
                      <a:pPr marL="0" marR="0">
                        <a:spcBef>
                          <a:spcPts val="0"/>
                        </a:spcBef>
                        <a:spcAft>
                          <a:spcPts val="0"/>
                        </a:spcAft>
                      </a:pPr>
                      <a:r>
                        <a:rPr lang="en-US" sz="1200" b="0" dirty="0" smtClean="0">
                          <a:solidFill>
                            <a:schemeClr val="bg1"/>
                          </a:solidFill>
                          <a:effectLst/>
                          <a:latin typeface="Arial" charset="0"/>
                          <a:ea typeface="Times New Roman" charset="0"/>
                          <a:cs typeface="Times New Roman" charset="0"/>
                        </a:rPr>
                        <a:t>API</a:t>
                      </a:r>
                      <a:endParaRPr lang="en-US" sz="1200" b="0" dirty="0">
                        <a:solidFill>
                          <a:schemeClr val="bg1"/>
                        </a:solidFill>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9027"/>
                    </a:solidFill>
                  </a:tcPr>
                </a:tc>
              </a:tr>
              <a:tr h="159208">
                <a:tc>
                  <a:txBody>
                    <a:bodyPr/>
                    <a:lstStyle/>
                    <a:p>
                      <a:pPr marL="0" marR="0">
                        <a:spcBef>
                          <a:spcPts val="0"/>
                        </a:spcBef>
                        <a:spcAft>
                          <a:spcPts val="0"/>
                        </a:spcAft>
                      </a:pPr>
                      <a:r>
                        <a:rPr lang="en-US" sz="1000" b="1" u="none" kern="1200" dirty="0" smtClean="0">
                          <a:solidFill>
                            <a:schemeClr val="tx1"/>
                          </a:solidFill>
                          <a:effectLst/>
                          <a:latin typeface="+mn-lt"/>
                          <a:ea typeface="+mn-ea"/>
                          <a:cs typeface="+mn-cs"/>
                        </a:rPr>
                        <a:t>Cleaned Historical</a:t>
                      </a:r>
                    </a:p>
                    <a:p>
                      <a:pPr marL="0" marR="0">
                        <a:spcBef>
                          <a:spcPts val="0"/>
                        </a:spcBef>
                        <a:spcAft>
                          <a:spcPts val="0"/>
                        </a:spcAft>
                      </a:pPr>
                      <a:r>
                        <a:rPr lang="en-US" sz="1000" i="0" u="none" kern="1200" dirty="0" smtClean="0">
                          <a:solidFill>
                            <a:schemeClr val="tx1"/>
                          </a:solidFill>
                          <a:effectLst/>
                          <a:latin typeface="+mn-lt"/>
                          <a:ea typeface="+mn-ea"/>
                          <a:cs typeface="+mn-cs"/>
                        </a:rPr>
                        <a:t>The Cleaned Historical package provides access to a variety of observed and derived historical meteorological parameters including temperature, dew point, air pressure, wind speed and direction, relative humidity, degree day variables, as well as a set of specialized variables including soil moisture, sea level pressure, wind gust, cloud cover and others. Variables are available by latitude/longitude or specific location code.</a:t>
                      </a:r>
                      <a:r>
                        <a:rPr lang="en-US" sz="1000" i="0" u="none" dirty="0" smtClean="0">
                          <a:effectLst/>
                        </a:rPr>
                        <a:t> </a:t>
                      </a:r>
                      <a:endParaRPr lang="en-US" sz="1000" b="0" i="0" u="none"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r>
            </a:tbl>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273229004"/>
              </p:ext>
            </p:extLst>
          </p:nvPr>
        </p:nvGraphicFramePr>
        <p:xfrm>
          <a:off x="4518133" y="1519003"/>
          <a:ext cx="3383476" cy="2236535"/>
        </p:xfrm>
        <a:graphic>
          <a:graphicData uri="http://schemas.openxmlformats.org/drawingml/2006/table">
            <a:tbl>
              <a:tblPr>
                <a:tableStyleId>{5C22544A-7EE6-4342-B048-85BDC9FD1C3A}</a:tableStyleId>
              </a:tblPr>
              <a:tblGrid>
                <a:gridCol w="1294838"/>
                <a:gridCol w="915820"/>
                <a:gridCol w="1172818"/>
              </a:tblGrid>
              <a:tr h="383480">
                <a:tc>
                  <a:txBody>
                    <a:bodyPr/>
                    <a:lstStyle/>
                    <a:p>
                      <a:pPr algn="ctr" fontAlgn="b"/>
                      <a:r>
                        <a:rPr lang="en-US" sz="1200" u="none" strike="noStrike" dirty="0" smtClean="0">
                          <a:solidFill>
                            <a:schemeClr val="bg1"/>
                          </a:solidFill>
                          <a:effectLst/>
                          <a:latin typeface="+mn-lt"/>
                        </a:rPr>
                        <a:t># API calls/</a:t>
                      </a:r>
                      <a:r>
                        <a:rPr lang="en-US" sz="1200" u="none" strike="noStrike" baseline="0" dirty="0" smtClean="0">
                          <a:solidFill>
                            <a:schemeClr val="bg1"/>
                          </a:solidFill>
                          <a:effectLst/>
                          <a:latin typeface="+mn-lt"/>
                        </a:rPr>
                        <a:t> month</a:t>
                      </a:r>
                      <a:endParaRPr lang="en-US" sz="1200" u="none" strike="noStrike" dirty="0" smtClean="0">
                        <a:solidFill>
                          <a:schemeClr val="bg1"/>
                        </a:solidFill>
                        <a:effectLst/>
                        <a:latin typeface="+mn-lt"/>
                      </a:endParaRPr>
                    </a:p>
                    <a:p>
                      <a:pPr algn="ctr" fontAlgn="b"/>
                      <a:r>
                        <a:rPr lang="en-US" sz="1200" u="none" strike="noStrike" dirty="0" smtClean="0">
                          <a:solidFill>
                            <a:schemeClr val="bg1"/>
                          </a:solidFill>
                          <a:effectLst/>
                          <a:latin typeface="+mn-lt"/>
                        </a:rPr>
                        <a:t>[in Thousands]</a:t>
                      </a:r>
                      <a:r>
                        <a:rPr lang="en-US" sz="1200" u="none" strike="noStrike" dirty="0" smtClean="0">
                          <a:solidFill>
                            <a:schemeClr val="tx1"/>
                          </a:solidFill>
                          <a:effectLst/>
                          <a:latin typeface="+mn-lt"/>
                        </a:rPr>
                        <a:t>*</a:t>
                      </a:r>
                      <a:endParaRPr lang="en-US" sz="1200" b="1" i="0" u="none" strike="noStrike" dirty="0">
                        <a:solidFill>
                          <a:schemeClr val="tx1"/>
                        </a:solidFill>
                        <a:effectLst/>
                        <a:latin typeface="+mn-lt"/>
                      </a:endParaRPr>
                    </a:p>
                  </a:txBody>
                  <a:tcPr marL="0" marR="0" marT="0" marB="0" anchor="ctr">
                    <a:solidFill>
                      <a:srgbClr val="F19027"/>
                    </a:solidFill>
                  </a:tcPr>
                </a:tc>
                <a:tc>
                  <a:txBody>
                    <a:bodyPr/>
                    <a:lstStyle/>
                    <a:p>
                      <a:pPr algn="ctr" fontAlgn="b"/>
                      <a:r>
                        <a:rPr lang="en-US" sz="1200" u="none" strike="noStrike" dirty="0" smtClean="0">
                          <a:solidFill>
                            <a:schemeClr val="bg1"/>
                          </a:solidFill>
                          <a:effectLst/>
                          <a:latin typeface="+mn-lt"/>
                        </a:rPr>
                        <a:t>Price Euro/ Month</a:t>
                      </a:r>
                      <a:endParaRPr lang="en-US" sz="1200" b="0" i="0" u="none" strike="noStrike" dirty="0">
                        <a:solidFill>
                          <a:schemeClr val="bg1"/>
                        </a:solidFill>
                        <a:effectLst/>
                        <a:latin typeface="+mn-lt"/>
                      </a:endParaRPr>
                    </a:p>
                  </a:txBody>
                  <a:tcPr marL="0" marR="0" marT="0" marB="0" anchor="ctr">
                    <a:solidFill>
                      <a:srgbClr val="F19027"/>
                    </a:solidFill>
                  </a:tcPr>
                </a:tc>
                <a:tc>
                  <a:txBody>
                    <a:bodyPr/>
                    <a:lstStyle/>
                    <a:p>
                      <a:pPr algn="ctr" fontAlgn="b"/>
                      <a:r>
                        <a:rPr lang="en-US" sz="1200" u="none" strike="noStrike" dirty="0" smtClean="0">
                          <a:solidFill>
                            <a:schemeClr val="bg1"/>
                          </a:solidFill>
                          <a:effectLst/>
                          <a:latin typeface="+mn-lt"/>
                        </a:rPr>
                        <a:t>Price Euro/ </a:t>
                      </a:r>
                      <a:r>
                        <a:rPr lang="en-US" sz="1200" b="0" i="0" u="none" strike="noStrike" dirty="0" smtClean="0">
                          <a:solidFill>
                            <a:srgbClr val="FFFFFF"/>
                          </a:solidFill>
                          <a:effectLst/>
                          <a:latin typeface="Calibri" charset="0"/>
                        </a:rPr>
                        <a:t>Annual</a:t>
                      </a:r>
                      <a:endParaRPr lang="en-US" sz="1200" b="0" i="0" u="none" strike="noStrike" dirty="0">
                        <a:solidFill>
                          <a:srgbClr val="FFFFFF"/>
                        </a:solidFill>
                        <a:effectLst/>
                        <a:latin typeface="Calibri" charset="0"/>
                      </a:endParaRPr>
                    </a:p>
                  </a:txBody>
                  <a:tcPr marL="12700" marR="12700" marT="12700" marB="0" anchor="ctr">
                    <a:solidFill>
                      <a:srgbClr val="F19027"/>
                    </a:solidFill>
                  </a:tcPr>
                </a:tc>
              </a:tr>
              <a:tr h="205895">
                <a:tc>
                  <a:txBody>
                    <a:bodyPr/>
                    <a:lstStyle/>
                    <a:p>
                      <a:pPr algn="r" rtl="0" fontAlgn="ctr"/>
                      <a:r>
                        <a:rPr lang="en-US" sz="1000" b="0" i="0" u="none" strike="noStrike" dirty="0">
                          <a:solidFill>
                            <a:srgbClr val="000000"/>
                          </a:solidFill>
                          <a:effectLst/>
                          <a:latin typeface="+mn-lt"/>
                        </a:rPr>
                        <a:t>403</a:t>
                      </a:r>
                    </a:p>
                  </a:txBody>
                  <a:tcPr marL="0" marR="0" marT="0" marB="0" anchor="ctr"/>
                </a:tc>
                <a:tc>
                  <a:txBody>
                    <a:bodyPr/>
                    <a:lstStyle/>
                    <a:p>
                      <a:pPr algn="ctr" rtl="0" fontAlgn="b"/>
                      <a:r>
                        <a:rPr lang="en-US" sz="1000" b="0" i="0" u="none" strike="noStrike" dirty="0" smtClean="0">
                          <a:solidFill>
                            <a:srgbClr val="000000"/>
                          </a:solidFill>
                          <a:effectLst/>
                          <a:latin typeface="Arial" charset="0"/>
                        </a:rPr>
                        <a:t>**€ 1,701 </a:t>
                      </a:r>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r>
                        <a:rPr lang="en-US" sz="1000" b="0" i="0" u="none" strike="noStrike" dirty="0" smtClean="0">
                          <a:solidFill>
                            <a:srgbClr val="000000"/>
                          </a:solidFill>
                          <a:effectLst/>
                          <a:latin typeface="Arial" charset="0"/>
                        </a:rPr>
                        <a:t>€ 20.408</a:t>
                      </a:r>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is-IS" sz="1000" b="0" i="0" u="none" strike="noStrike">
                          <a:solidFill>
                            <a:srgbClr val="000000"/>
                          </a:solidFill>
                          <a:effectLst/>
                          <a:latin typeface="+mn-lt"/>
                        </a:rPr>
                        <a:t>806</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fi-FI" sz="1000" b="0" i="0" u="none" strike="noStrike" dirty="0">
                          <a:solidFill>
                            <a:srgbClr val="000000"/>
                          </a:solidFill>
                          <a:effectLst/>
                          <a:latin typeface="+mn-lt"/>
                        </a:rPr>
                        <a:t>1,612</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en-US" sz="1000" b="0" i="0" u="none" strike="noStrike" dirty="0">
                          <a:solidFill>
                            <a:srgbClr val="000000"/>
                          </a:solidFill>
                          <a:effectLst/>
                          <a:latin typeface="+mn-lt"/>
                        </a:rPr>
                        <a:t>4,030</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en-US" sz="1000" b="0" i="0" u="none" strike="noStrike" dirty="0">
                          <a:solidFill>
                            <a:srgbClr val="000000"/>
                          </a:solidFill>
                          <a:effectLst/>
                          <a:latin typeface="+mn-lt"/>
                        </a:rPr>
                        <a:t>10,000</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is-IS" sz="1000" b="0" i="0" u="none" strike="noStrike" dirty="0">
                          <a:solidFill>
                            <a:srgbClr val="000000"/>
                          </a:solidFill>
                          <a:effectLst/>
                          <a:latin typeface="+mn-lt"/>
                        </a:rPr>
                        <a:t>15,500</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it-IT" sz="1000" b="0" i="0" u="none" strike="noStrike" dirty="0">
                          <a:solidFill>
                            <a:srgbClr val="000000"/>
                          </a:solidFill>
                          <a:effectLst/>
                          <a:latin typeface="+mn-lt"/>
                        </a:rPr>
                        <a:t>40,300</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uk-UA" sz="1000" b="0" i="0" u="none" strike="noStrike" dirty="0">
                          <a:solidFill>
                            <a:srgbClr val="000000"/>
                          </a:solidFill>
                          <a:effectLst/>
                          <a:latin typeface="+mn-lt"/>
                        </a:rPr>
                        <a:t>77,500</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is-IS" sz="1000" b="0" i="0" u="none" strike="noStrike" dirty="0">
                          <a:solidFill>
                            <a:srgbClr val="000000"/>
                          </a:solidFill>
                          <a:effectLst/>
                          <a:latin typeface="+mn-lt"/>
                        </a:rPr>
                        <a:t>161,200</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bl>
          </a:graphicData>
        </a:graphic>
      </p:graphicFrame>
      <p:sp>
        <p:nvSpPr>
          <p:cNvPr id="14" name="TextBox 13"/>
          <p:cNvSpPr txBox="1"/>
          <p:nvPr/>
        </p:nvSpPr>
        <p:spPr>
          <a:xfrm>
            <a:off x="329185" y="1084686"/>
            <a:ext cx="1644040" cy="369332"/>
          </a:xfrm>
          <a:prstGeom prst="rect">
            <a:avLst/>
          </a:prstGeom>
          <a:noFill/>
        </p:spPr>
        <p:txBody>
          <a:bodyPr wrap="none" lIns="0" rtlCol="0">
            <a:spAutoFit/>
          </a:bodyPr>
          <a:lstStyle/>
          <a:p>
            <a:pPr marL="12700" indent="-12700">
              <a:buClr>
                <a:srgbClr val="0070C0"/>
              </a:buClr>
            </a:pPr>
            <a:r>
              <a:rPr lang="en-US" sz="1800" dirty="0" smtClean="0"/>
              <a:t>Scope </a:t>
            </a:r>
            <a:r>
              <a:rPr lang="en-US" sz="1800" dirty="0" smtClean="0"/>
              <a:t>Belgium</a:t>
            </a:r>
            <a:endParaRPr lang="en-US" sz="1800" dirty="0" smtClean="0"/>
          </a:p>
        </p:txBody>
      </p:sp>
      <p:sp>
        <p:nvSpPr>
          <p:cNvPr id="15" name="TextBox 14"/>
          <p:cNvSpPr txBox="1"/>
          <p:nvPr/>
        </p:nvSpPr>
        <p:spPr>
          <a:xfrm>
            <a:off x="4518132" y="1084686"/>
            <a:ext cx="3383477" cy="369332"/>
          </a:xfrm>
          <a:prstGeom prst="rect">
            <a:avLst/>
          </a:prstGeom>
          <a:noFill/>
        </p:spPr>
        <p:txBody>
          <a:bodyPr wrap="square" lIns="0" rtlCol="0">
            <a:spAutoFit/>
          </a:bodyPr>
          <a:lstStyle/>
          <a:p>
            <a:pPr marL="12700" indent="-12700">
              <a:buClr>
                <a:srgbClr val="0070C0"/>
              </a:buClr>
            </a:pPr>
            <a:r>
              <a:rPr lang="en-US" sz="1800" dirty="0" smtClean="0"/>
              <a:t>Pricing Tiers </a:t>
            </a:r>
            <a:r>
              <a:rPr lang="mr-IN" sz="1050" dirty="0" smtClean="0"/>
              <a:t>–</a:t>
            </a:r>
            <a:r>
              <a:rPr lang="en-US" sz="1050" dirty="0" smtClean="0"/>
              <a:t> 12 month minimum</a:t>
            </a:r>
          </a:p>
        </p:txBody>
      </p:sp>
      <p:sp>
        <p:nvSpPr>
          <p:cNvPr id="10" name="TextBox 9"/>
          <p:cNvSpPr txBox="1"/>
          <p:nvPr/>
        </p:nvSpPr>
        <p:spPr>
          <a:xfrm>
            <a:off x="4518132" y="4021009"/>
            <a:ext cx="3383477" cy="954107"/>
          </a:xfrm>
          <a:prstGeom prst="rect">
            <a:avLst/>
          </a:prstGeom>
          <a:noFill/>
          <a:ln w="3175">
            <a:solidFill>
              <a:schemeClr val="tx1"/>
            </a:solidFill>
          </a:ln>
        </p:spPr>
        <p:txBody>
          <a:bodyPr wrap="square" rtlCol="0">
            <a:spAutoFit/>
          </a:bodyPr>
          <a:lstStyle/>
          <a:p>
            <a:r>
              <a:rPr lang="en-US" sz="800" dirty="0">
                <a:solidFill>
                  <a:srgbClr val="000000"/>
                </a:solidFill>
              </a:rPr>
              <a:t>*An API call will return up to 7-days of historical data for all available variables for one lat-lon/ location. For an example, if 28-days worth of historical data were pulled for one location, that would expend 4 API calls</a:t>
            </a:r>
            <a:r>
              <a:rPr lang="en-US" sz="800" dirty="0" smtClean="0">
                <a:solidFill>
                  <a:srgbClr val="000000"/>
                </a:solidFill>
              </a:rPr>
              <a:t>.</a:t>
            </a:r>
          </a:p>
          <a:p>
            <a:r>
              <a:rPr lang="en-US" sz="800" dirty="0">
                <a:solidFill>
                  <a:srgbClr val="000000"/>
                </a:solidFill>
              </a:rPr>
              <a:t>**Minimum monthly </a:t>
            </a:r>
            <a:r>
              <a:rPr lang="en-US" sz="800" dirty="0" smtClean="0">
                <a:solidFill>
                  <a:srgbClr val="000000"/>
                </a:solidFill>
              </a:rPr>
              <a:t>fee</a:t>
            </a:r>
          </a:p>
          <a:p>
            <a:endParaRPr lang="nl-BE" sz="800" dirty="0" smtClean="0">
              <a:solidFill>
                <a:srgbClr val="000000"/>
              </a:solidFill>
            </a:endParaRPr>
          </a:p>
          <a:p>
            <a:r>
              <a:rPr lang="nl-BE" sz="800" dirty="0" smtClean="0">
                <a:solidFill>
                  <a:srgbClr val="000000"/>
                </a:solidFill>
              </a:rPr>
              <a:t>With more API calls/month, a customised pricing model will be used.</a:t>
            </a:r>
            <a:endParaRPr lang="en-US" sz="800" dirty="0"/>
          </a:p>
        </p:txBody>
      </p:sp>
      <p:graphicFrame>
        <p:nvGraphicFramePr>
          <p:cNvPr id="16" name="Table 15"/>
          <p:cNvGraphicFramePr>
            <a:graphicFrameLocks noGrp="1"/>
          </p:cNvGraphicFramePr>
          <p:nvPr>
            <p:extLst>
              <p:ext uri="{D42A27DB-BD31-4B8C-83A1-F6EECF244321}">
                <p14:modId xmlns:p14="http://schemas.microsoft.com/office/powerpoint/2010/main" val="1857922750"/>
              </p:ext>
            </p:extLst>
          </p:nvPr>
        </p:nvGraphicFramePr>
        <p:xfrm>
          <a:off x="329184" y="3137853"/>
          <a:ext cx="3864796" cy="1242296"/>
        </p:xfrm>
        <a:graphic>
          <a:graphicData uri="http://schemas.openxmlformats.org/drawingml/2006/table">
            <a:tbl>
              <a:tblPr firstRow="1" firstCol="1" bandRow="1">
                <a:tableStyleId>{5940675A-B579-460E-94D1-54222C63F5DA}</a:tableStyleId>
              </a:tblPr>
              <a:tblGrid>
                <a:gridCol w="3864796"/>
              </a:tblGrid>
              <a:tr h="0">
                <a:tc>
                  <a:txBody>
                    <a:bodyPr/>
                    <a:lstStyle/>
                    <a:p>
                      <a:pPr marL="0" marR="0">
                        <a:spcBef>
                          <a:spcPts val="0"/>
                        </a:spcBef>
                        <a:spcAft>
                          <a:spcPts val="0"/>
                        </a:spcAft>
                      </a:pPr>
                      <a:r>
                        <a:rPr lang="en-US" sz="1200" b="0" dirty="0" smtClean="0">
                          <a:solidFill>
                            <a:schemeClr val="bg1"/>
                          </a:solidFill>
                          <a:effectLst/>
                          <a:latin typeface="Arial" charset="0"/>
                          <a:ea typeface="Times New Roman" charset="0"/>
                          <a:cs typeface="Times New Roman" charset="0"/>
                        </a:rPr>
                        <a:t>Scope</a:t>
                      </a:r>
                      <a:endParaRPr lang="en-US" sz="1200" b="0" dirty="0">
                        <a:solidFill>
                          <a:schemeClr val="bg1"/>
                        </a:solidFill>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9027"/>
                    </a:solidFill>
                  </a:tcPr>
                </a:tc>
              </a:tr>
              <a:tr h="159208">
                <a:tc>
                  <a:txBody>
                    <a:bodyPr/>
                    <a:lstStyle/>
                    <a:p>
                      <a:pPr marL="0" marR="0">
                        <a:spcBef>
                          <a:spcPts val="0"/>
                        </a:spcBef>
                        <a:spcAft>
                          <a:spcPts val="0"/>
                        </a:spcAft>
                      </a:pPr>
                      <a:r>
                        <a:rPr lang="en-US" sz="900" b="0" i="0" u="none" dirty="0" smtClean="0">
                          <a:effectLst/>
                          <a:latin typeface="Arial" charset="0"/>
                          <a:ea typeface="Times New Roman" charset="0"/>
                          <a:cs typeface="Times New Roman" charset="0"/>
                        </a:rPr>
                        <a:t>Metric for Cleaned Historical</a:t>
                      </a:r>
                      <a:r>
                        <a:rPr lang="en-US" sz="900" b="0" i="0" u="none" baseline="0" dirty="0" smtClean="0">
                          <a:effectLst/>
                          <a:latin typeface="Arial" charset="0"/>
                          <a:ea typeface="Times New Roman" charset="0"/>
                          <a:cs typeface="Times New Roman" charset="0"/>
                        </a:rPr>
                        <a:t> Weather Data Package is #API calls (see definition in footnote)</a:t>
                      </a:r>
                    </a:p>
                    <a:p>
                      <a:pPr marL="0" marR="0">
                        <a:spcBef>
                          <a:spcPts val="0"/>
                        </a:spcBef>
                        <a:spcAft>
                          <a:spcPts val="0"/>
                        </a:spcAft>
                      </a:pPr>
                      <a:endParaRPr lang="en-US" sz="900" b="0" i="0" u="none" dirty="0" smtClean="0">
                        <a:effectLst/>
                        <a:latin typeface="Arial" charset="0"/>
                        <a:ea typeface="Times New Roman" charset="0"/>
                        <a:cs typeface="Times New Roman" charset="0"/>
                      </a:endParaRPr>
                    </a:p>
                    <a:p>
                      <a:pPr marL="0" marR="0">
                        <a:spcBef>
                          <a:spcPts val="0"/>
                        </a:spcBef>
                        <a:spcAft>
                          <a:spcPts val="0"/>
                        </a:spcAft>
                      </a:pPr>
                      <a:r>
                        <a:rPr lang="en-US" sz="900" b="1" i="0" u="none" dirty="0" smtClean="0">
                          <a:effectLst/>
                          <a:latin typeface="Arial" charset="0"/>
                          <a:ea typeface="Times New Roman" charset="0"/>
                          <a:cs typeface="Times New Roman" charset="0"/>
                        </a:rPr>
                        <a:t>Requirements</a:t>
                      </a:r>
                      <a:r>
                        <a:rPr lang="en-US" sz="900" b="1" i="0" u="none" baseline="0" dirty="0" smtClean="0">
                          <a:effectLst/>
                          <a:latin typeface="Arial" charset="0"/>
                          <a:ea typeface="Times New Roman" charset="0"/>
                          <a:cs typeface="Times New Roman" charset="0"/>
                        </a:rPr>
                        <a:t> </a:t>
                      </a:r>
                      <a:r>
                        <a:rPr lang="en-US" sz="900" b="1" i="0" u="none" baseline="0" dirty="0" smtClean="0">
                          <a:effectLst/>
                          <a:latin typeface="Arial" charset="0"/>
                          <a:ea typeface="Times New Roman" charset="0"/>
                          <a:cs typeface="Times New Roman" charset="0"/>
                        </a:rPr>
                        <a:t>:</a:t>
                      </a:r>
                      <a:endParaRPr lang="en-US" sz="900" b="1" i="0" u="none" baseline="0" dirty="0" smtClean="0">
                        <a:effectLst/>
                        <a:latin typeface="Arial" charset="0"/>
                        <a:ea typeface="Times New Roman" charset="0"/>
                        <a:cs typeface="Times New Roman" charset="0"/>
                      </a:endParaRPr>
                    </a:p>
                    <a:p>
                      <a:pPr marL="0" marR="0">
                        <a:spcBef>
                          <a:spcPts val="0"/>
                        </a:spcBef>
                        <a:spcAft>
                          <a:spcPts val="0"/>
                        </a:spcAft>
                      </a:pPr>
                      <a:r>
                        <a:rPr lang="en-US" sz="900" b="0" i="0" u="none" baseline="0" dirty="0" smtClean="0">
                          <a:effectLst/>
                          <a:latin typeface="Arial" charset="0"/>
                          <a:ea typeface="Times New Roman" charset="0"/>
                          <a:cs typeface="Times New Roman" charset="0"/>
                        </a:rPr>
                        <a:t>Coverage only for Belgium: 42 grid points (30km2 grid)  </a:t>
                      </a:r>
                    </a:p>
                    <a:p>
                      <a:pPr marL="171450" marR="0" indent="-171450">
                        <a:spcBef>
                          <a:spcPts val="0"/>
                        </a:spcBef>
                        <a:spcAft>
                          <a:spcPts val="0"/>
                        </a:spcAft>
                        <a:buFont typeface="Arial" charset="0"/>
                        <a:buChar char="•"/>
                      </a:pPr>
                      <a:r>
                        <a:rPr lang="en-US" sz="900" b="0" i="0" u="none" baseline="0" dirty="0" smtClean="0">
                          <a:effectLst/>
                          <a:latin typeface="Arial" charset="0"/>
                          <a:ea typeface="Times New Roman" charset="0"/>
                          <a:cs typeface="Times New Roman" charset="0"/>
                        </a:rPr>
                        <a:t>From 1981: = ((36 years times 53 weeks) + 10 weeks up to today )times 42 </a:t>
                      </a:r>
                      <a:r>
                        <a:rPr lang="en-US" sz="900" b="0" i="0" u="none" baseline="0" dirty="0" err="1" smtClean="0">
                          <a:effectLst/>
                          <a:latin typeface="Arial" charset="0"/>
                          <a:ea typeface="Times New Roman" charset="0"/>
                          <a:cs typeface="Times New Roman" charset="0"/>
                        </a:rPr>
                        <a:t>gridpoints</a:t>
                      </a:r>
                      <a:r>
                        <a:rPr lang="en-US" sz="900" b="0" i="0" u="none" baseline="0" dirty="0" smtClean="0">
                          <a:effectLst/>
                          <a:latin typeface="Arial" charset="0"/>
                          <a:ea typeface="Times New Roman" charset="0"/>
                          <a:cs typeface="Times New Roman" charset="0"/>
                        </a:rPr>
                        <a:t> = 80.556 API calls -&gt; within the first tier of </a:t>
                      </a:r>
                      <a:r>
                        <a:rPr lang="en-US" sz="900" b="0" i="0" u="none" baseline="0" dirty="0" smtClean="0">
                          <a:effectLst/>
                          <a:latin typeface="Arial" charset="0"/>
                          <a:ea typeface="Times New Roman" charset="0"/>
                          <a:cs typeface="Times New Roman" charset="0"/>
                        </a:rPr>
                        <a:t>403</a:t>
                      </a:r>
                      <a:endParaRPr lang="en-US" sz="900" b="0" i="0" u="none" baseline="0" dirty="0" smtClean="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r>
            </a:tbl>
          </a:graphicData>
        </a:graphic>
      </p:graphicFrame>
    </p:spTree>
    <p:extLst>
      <p:ext uri="{BB962C8B-B14F-4D97-AF65-F5344CB8AC3E}">
        <p14:creationId xmlns:p14="http://schemas.microsoft.com/office/powerpoint/2010/main" val="1253384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85" y="153276"/>
            <a:ext cx="6171007" cy="484632"/>
          </a:xfrm>
        </p:spPr>
        <p:txBody>
          <a:bodyPr>
            <a:normAutofit fontScale="90000"/>
          </a:bodyPr>
          <a:lstStyle/>
          <a:p>
            <a:r>
              <a:rPr lang="en-US" dirty="0" smtClean="0"/>
              <a:t>Cleaned Historical Weather Data Package</a:t>
            </a:r>
            <a:endParaRPr lang="en-US" baseline="30000" dirty="0"/>
          </a:p>
        </p:txBody>
      </p:sp>
      <p:graphicFrame>
        <p:nvGraphicFramePr>
          <p:cNvPr id="6" name="Table 5"/>
          <p:cNvGraphicFramePr>
            <a:graphicFrameLocks noGrp="1"/>
          </p:cNvGraphicFramePr>
          <p:nvPr>
            <p:extLst/>
          </p:nvPr>
        </p:nvGraphicFramePr>
        <p:xfrm>
          <a:off x="329185" y="1519003"/>
          <a:ext cx="3864796" cy="1501376"/>
        </p:xfrm>
        <a:graphic>
          <a:graphicData uri="http://schemas.openxmlformats.org/drawingml/2006/table">
            <a:tbl>
              <a:tblPr firstRow="1" firstCol="1" bandRow="1">
                <a:tableStyleId>{5940675A-B579-460E-94D1-54222C63F5DA}</a:tableStyleId>
              </a:tblPr>
              <a:tblGrid>
                <a:gridCol w="3864796"/>
              </a:tblGrid>
              <a:tr h="159208">
                <a:tc>
                  <a:txBody>
                    <a:bodyPr/>
                    <a:lstStyle/>
                    <a:p>
                      <a:pPr marL="0" marR="0">
                        <a:spcBef>
                          <a:spcPts val="0"/>
                        </a:spcBef>
                        <a:spcAft>
                          <a:spcPts val="0"/>
                        </a:spcAft>
                      </a:pPr>
                      <a:r>
                        <a:rPr lang="en-US" sz="1200" b="0" dirty="0" smtClean="0">
                          <a:solidFill>
                            <a:schemeClr val="bg1"/>
                          </a:solidFill>
                          <a:effectLst/>
                          <a:latin typeface="Arial" charset="0"/>
                          <a:ea typeface="Times New Roman" charset="0"/>
                          <a:cs typeface="Times New Roman" charset="0"/>
                        </a:rPr>
                        <a:t>API</a:t>
                      </a:r>
                      <a:endParaRPr lang="en-US" sz="1200" b="0" dirty="0">
                        <a:solidFill>
                          <a:schemeClr val="bg1"/>
                        </a:solidFill>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9027"/>
                    </a:solidFill>
                  </a:tcPr>
                </a:tc>
              </a:tr>
              <a:tr h="159208">
                <a:tc>
                  <a:txBody>
                    <a:bodyPr/>
                    <a:lstStyle/>
                    <a:p>
                      <a:pPr marL="0" marR="0">
                        <a:spcBef>
                          <a:spcPts val="0"/>
                        </a:spcBef>
                        <a:spcAft>
                          <a:spcPts val="0"/>
                        </a:spcAft>
                      </a:pPr>
                      <a:r>
                        <a:rPr lang="en-US" sz="1000" b="1" u="none" kern="1200" dirty="0" smtClean="0">
                          <a:solidFill>
                            <a:schemeClr val="tx1"/>
                          </a:solidFill>
                          <a:effectLst/>
                          <a:latin typeface="+mn-lt"/>
                          <a:ea typeface="+mn-ea"/>
                          <a:cs typeface="+mn-cs"/>
                        </a:rPr>
                        <a:t>Cleaned Historical</a:t>
                      </a:r>
                    </a:p>
                    <a:p>
                      <a:pPr marL="0" marR="0">
                        <a:spcBef>
                          <a:spcPts val="0"/>
                        </a:spcBef>
                        <a:spcAft>
                          <a:spcPts val="0"/>
                        </a:spcAft>
                      </a:pPr>
                      <a:r>
                        <a:rPr lang="en-US" sz="1000" i="0" u="none" kern="1200" dirty="0" smtClean="0">
                          <a:solidFill>
                            <a:schemeClr val="tx1"/>
                          </a:solidFill>
                          <a:effectLst/>
                          <a:latin typeface="+mn-lt"/>
                          <a:ea typeface="+mn-ea"/>
                          <a:cs typeface="+mn-cs"/>
                        </a:rPr>
                        <a:t>The Cleaned Historical package provides access to a variety of observed and derived historical meteorological parameters including temperature, dew point, air pressure, wind speed and direction, relative humidity, degree day variables, as well as a set of specialized variables including soil moisture, sea level pressure, wind gust, cloud cover and others. Variables are available by latitude/longitude or specific location code.</a:t>
                      </a:r>
                      <a:r>
                        <a:rPr lang="en-US" sz="1000" i="0" u="none" dirty="0" smtClean="0">
                          <a:effectLst/>
                        </a:rPr>
                        <a:t> </a:t>
                      </a:r>
                      <a:endParaRPr lang="en-US" sz="1000" b="0" i="0" u="none"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r>
            </a:tbl>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799233057"/>
              </p:ext>
            </p:extLst>
          </p:nvPr>
        </p:nvGraphicFramePr>
        <p:xfrm>
          <a:off x="4518133" y="1519003"/>
          <a:ext cx="3383476" cy="2236535"/>
        </p:xfrm>
        <a:graphic>
          <a:graphicData uri="http://schemas.openxmlformats.org/drawingml/2006/table">
            <a:tbl>
              <a:tblPr>
                <a:tableStyleId>{5C22544A-7EE6-4342-B048-85BDC9FD1C3A}</a:tableStyleId>
              </a:tblPr>
              <a:tblGrid>
                <a:gridCol w="1294838"/>
                <a:gridCol w="915820"/>
                <a:gridCol w="1172818"/>
              </a:tblGrid>
              <a:tr h="383480">
                <a:tc>
                  <a:txBody>
                    <a:bodyPr/>
                    <a:lstStyle/>
                    <a:p>
                      <a:pPr algn="ctr" fontAlgn="b"/>
                      <a:r>
                        <a:rPr lang="en-US" sz="1200" u="none" strike="noStrike" dirty="0" smtClean="0">
                          <a:solidFill>
                            <a:schemeClr val="bg1"/>
                          </a:solidFill>
                          <a:effectLst/>
                          <a:latin typeface="+mn-lt"/>
                        </a:rPr>
                        <a:t># API calls/</a:t>
                      </a:r>
                      <a:r>
                        <a:rPr lang="en-US" sz="1200" u="none" strike="noStrike" baseline="0" dirty="0" smtClean="0">
                          <a:solidFill>
                            <a:schemeClr val="bg1"/>
                          </a:solidFill>
                          <a:effectLst/>
                          <a:latin typeface="+mn-lt"/>
                        </a:rPr>
                        <a:t> month</a:t>
                      </a:r>
                      <a:endParaRPr lang="en-US" sz="1200" u="none" strike="noStrike" dirty="0" smtClean="0">
                        <a:solidFill>
                          <a:schemeClr val="bg1"/>
                        </a:solidFill>
                        <a:effectLst/>
                        <a:latin typeface="+mn-lt"/>
                      </a:endParaRPr>
                    </a:p>
                    <a:p>
                      <a:pPr algn="ctr" fontAlgn="b"/>
                      <a:r>
                        <a:rPr lang="en-US" sz="1200" u="none" strike="noStrike" dirty="0" smtClean="0">
                          <a:solidFill>
                            <a:schemeClr val="bg1"/>
                          </a:solidFill>
                          <a:effectLst/>
                          <a:latin typeface="+mn-lt"/>
                        </a:rPr>
                        <a:t>[in Thousands]</a:t>
                      </a:r>
                      <a:r>
                        <a:rPr lang="en-US" sz="1200" u="none" strike="noStrike" dirty="0" smtClean="0">
                          <a:solidFill>
                            <a:schemeClr val="tx1"/>
                          </a:solidFill>
                          <a:effectLst/>
                          <a:latin typeface="+mn-lt"/>
                        </a:rPr>
                        <a:t>*</a:t>
                      </a:r>
                      <a:endParaRPr lang="en-US" sz="1200" b="1" i="0" u="none" strike="noStrike" dirty="0">
                        <a:solidFill>
                          <a:schemeClr val="tx1"/>
                        </a:solidFill>
                        <a:effectLst/>
                        <a:latin typeface="+mn-lt"/>
                      </a:endParaRPr>
                    </a:p>
                  </a:txBody>
                  <a:tcPr marL="0" marR="0" marT="0" marB="0" anchor="ctr">
                    <a:solidFill>
                      <a:srgbClr val="F19027"/>
                    </a:solidFill>
                  </a:tcPr>
                </a:tc>
                <a:tc>
                  <a:txBody>
                    <a:bodyPr/>
                    <a:lstStyle/>
                    <a:p>
                      <a:pPr algn="ctr" fontAlgn="b"/>
                      <a:r>
                        <a:rPr lang="en-US" sz="1200" u="none" strike="noStrike" dirty="0" smtClean="0">
                          <a:solidFill>
                            <a:schemeClr val="bg1"/>
                          </a:solidFill>
                          <a:effectLst/>
                          <a:latin typeface="+mn-lt"/>
                        </a:rPr>
                        <a:t>Price Euro/ Month</a:t>
                      </a:r>
                      <a:endParaRPr lang="en-US" sz="1200" b="0" i="0" u="none" strike="noStrike" dirty="0">
                        <a:solidFill>
                          <a:schemeClr val="bg1"/>
                        </a:solidFill>
                        <a:effectLst/>
                        <a:latin typeface="+mn-lt"/>
                      </a:endParaRPr>
                    </a:p>
                  </a:txBody>
                  <a:tcPr marL="0" marR="0" marT="0" marB="0" anchor="ctr">
                    <a:solidFill>
                      <a:srgbClr val="F19027"/>
                    </a:solidFill>
                  </a:tcPr>
                </a:tc>
                <a:tc>
                  <a:txBody>
                    <a:bodyPr/>
                    <a:lstStyle/>
                    <a:p>
                      <a:pPr algn="ctr" fontAlgn="b"/>
                      <a:r>
                        <a:rPr lang="en-US" sz="1200" u="none" strike="noStrike" dirty="0" smtClean="0">
                          <a:solidFill>
                            <a:schemeClr val="bg1"/>
                          </a:solidFill>
                          <a:effectLst/>
                          <a:latin typeface="+mn-lt"/>
                        </a:rPr>
                        <a:t>Price Euro/ </a:t>
                      </a:r>
                      <a:r>
                        <a:rPr lang="en-US" sz="1200" b="0" i="0" u="none" strike="noStrike" dirty="0" smtClean="0">
                          <a:solidFill>
                            <a:srgbClr val="FFFFFF"/>
                          </a:solidFill>
                          <a:effectLst/>
                          <a:latin typeface="Calibri" charset="0"/>
                        </a:rPr>
                        <a:t>Annual</a:t>
                      </a:r>
                      <a:endParaRPr lang="en-US" sz="1200" b="0" i="0" u="none" strike="noStrike" dirty="0">
                        <a:solidFill>
                          <a:srgbClr val="FFFFFF"/>
                        </a:solidFill>
                        <a:effectLst/>
                        <a:latin typeface="Calibri" charset="0"/>
                      </a:endParaRPr>
                    </a:p>
                  </a:txBody>
                  <a:tcPr marL="12700" marR="12700" marT="12700" marB="0" anchor="ctr">
                    <a:solidFill>
                      <a:srgbClr val="F19027"/>
                    </a:solidFill>
                  </a:tcPr>
                </a:tc>
              </a:tr>
              <a:tr h="205895">
                <a:tc>
                  <a:txBody>
                    <a:bodyPr/>
                    <a:lstStyle/>
                    <a:p>
                      <a:pPr algn="r" rtl="0" fontAlgn="ctr"/>
                      <a:r>
                        <a:rPr lang="en-US" sz="1000" b="0" i="0" u="none" strike="noStrike" dirty="0">
                          <a:solidFill>
                            <a:srgbClr val="000000"/>
                          </a:solidFill>
                          <a:effectLst/>
                          <a:latin typeface="+mn-lt"/>
                        </a:rPr>
                        <a:t>403</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is-IS" sz="1000" b="0" i="0" u="none" strike="noStrike">
                          <a:solidFill>
                            <a:srgbClr val="000000"/>
                          </a:solidFill>
                          <a:effectLst/>
                          <a:latin typeface="+mn-lt"/>
                        </a:rPr>
                        <a:t>806</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fi-FI" sz="1000" b="0" i="0" u="none" strike="noStrike" dirty="0">
                          <a:solidFill>
                            <a:srgbClr val="000000"/>
                          </a:solidFill>
                          <a:effectLst/>
                          <a:latin typeface="+mn-lt"/>
                        </a:rPr>
                        <a:t>1,612</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en-US" sz="1000" b="0" i="0" u="none" strike="noStrike" dirty="0">
                          <a:solidFill>
                            <a:srgbClr val="000000"/>
                          </a:solidFill>
                          <a:effectLst/>
                          <a:latin typeface="+mn-lt"/>
                        </a:rPr>
                        <a:t>4,030</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en-US" sz="1000" b="0" i="0" u="none" strike="noStrike" dirty="0">
                          <a:solidFill>
                            <a:srgbClr val="000000"/>
                          </a:solidFill>
                          <a:effectLst/>
                          <a:latin typeface="+mn-lt"/>
                        </a:rPr>
                        <a:t>10,000</a:t>
                      </a:r>
                    </a:p>
                  </a:txBody>
                  <a:tcPr marL="0" marR="0" marT="0" marB="0" anchor="ctr"/>
                </a:tc>
                <a:tc>
                  <a:txBody>
                    <a:bodyPr/>
                    <a:lstStyle/>
                    <a:p>
                      <a:pPr algn="ctr" rtl="0" fontAlgn="b"/>
                      <a:r>
                        <a:rPr lang="en-US" sz="1000" b="0" i="0" u="none" strike="noStrike" dirty="0" smtClean="0">
                          <a:solidFill>
                            <a:srgbClr val="000000"/>
                          </a:solidFill>
                          <a:effectLst/>
                          <a:latin typeface="Arial" charset="0"/>
                        </a:rPr>
                        <a:t>€ 9.620</a:t>
                      </a:r>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r>
                        <a:rPr lang="en-US" sz="1000" b="0" i="0" u="none" strike="noStrike" smtClean="0">
                          <a:solidFill>
                            <a:srgbClr val="000000"/>
                          </a:solidFill>
                          <a:effectLst/>
                          <a:latin typeface="Arial" charset="0"/>
                        </a:rPr>
                        <a:t>€ 115.440</a:t>
                      </a:r>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is-IS" sz="1000" b="0" i="0" u="none" strike="noStrike" dirty="0">
                          <a:solidFill>
                            <a:srgbClr val="000000"/>
                          </a:solidFill>
                          <a:effectLst/>
                          <a:latin typeface="+mn-lt"/>
                        </a:rPr>
                        <a:t>15,500</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it-IT" sz="1000" b="0" i="0" u="none" strike="noStrike" dirty="0">
                          <a:solidFill>
                            <a:srgbClr val="000000"/>
                          </a:solidFill>
                          <a:effectLst/>
                          <a:latin typeface="+mn-lt"/>
                        </a:rPr>
                        <a:t>40,300</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uk-UA" sz="1000" b="0" i="0" u="none" strike="noStrike" dirty="0">
                          <a:solidFill>
                            <a:srgbClr val="000000"/>
                          </a:solidFill>
                          <a:effectLst/>
                          <a:latin typeface="+mn-lt"/>
                        </a:rPr>
                        <a:t>77,500</a:t>
                      </a:r>
                    </a:p>
                  </a:txBody>
                  <a:tcPr marL="0" marR="0" marT="0" marB="0" anchor="ctr"/>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endParaRPr lang="en-US" sz="1000" b="0" i="0" u="none" strike="noStrike" dirty="0">
                        <a:solidFill>
                          <a:srgbClr val="000000"/>
                        </a:solidFill>
                        <a:effectLst/>
                        <a:latin typeface="Arial" charset="0"/>
                      </a:endParaRPr>
                    </a:p>
                  </a:txBody>
                  <a:tcPr marL="12700" marR="12700" marT="12700" marB="0" anchor="b"/>
                </a:tc>
              </a:tr>
              <a:tr h="205895">
                <a:tc>
                  <a:txBody>
                    <a:bodyPr/>
                    <a:lstStyle/>
                    <a:p>
                      <a:pPr algn="r" rtl="0" fontAlgn="ctr"/>
                      <a:r>
                        <a:rPr lang="is-IS" sz="1000" b="0" i="0" u="none" strike="noStrike" dirty="0">
                          <a:solidFill>
                            <a:srgbClr val="000000"/>
                          </a:solidFill>
                          <a:effectLst/>
                          <a:latin typeface="+mn-lt"/>
                        </a:rPr>
                        <a:t>161,200</a:t>
                      </a:r>
                    </a:p>
                  </a:txBody>
                  <a:tcPr marL="0" marR="0" marT="0" marB="0" anchor="ctr"/>
                </a:tc>
                <a:tc>
                  <a:txBody>
                    <a:bodyPr/>
                    <a:lstStyle/>
                    <a:p>
                      <a:pPr algn="ctr" rtl="0" fontAlgn="b"/>
                      <a:r>
                        <a:rPr lang="en-US" sz="1000" b="0" i="0" u="none" strike="noStrike" dirty="0" smtClean="0">
                          <a:solidFill>
                            <a:srgbClr val="000000"/>
                          </a:solidFill>
                          <a:effectLst/>
                          <a:latin typeface="Arial" charset="0"/>
                        </a:rPr>
                        <a:t>€ 27.290</a:t>
                      </a:r>
                      <a:endParaRPr lang="en-US" sz="1000" b="0" i="0" u="none" strike="noStrike" dirty="0">
                        <a:solidFill>
                          <a:srgbClr val="000000"/>
                        </a:solidFill>
                        <a:effectLst/>
                        <a:latin typeface="Arial" charset="0"/>
                      </a:endParaRPr>
                    </a:p>
                  </a:txBody>
                  <a:tcPr marL="12700" marR="12700" marT="12700" marB="0" anchor="b"/>
                </a:tc>
                <a:tc>
                  <a:txBody>
                    <a:bodyPr/>
                    <a:lstStyle/>
                    <a:p>
                      <a:pPr algn="ctr" rtl="0" fontAlgn="b"/>
                      <a:r>
                        <a:rPr lang="en-US" sz="1000" b="0" i="0" u="none" strike="noStrike" dirty="0" smtClean="0">
                          <a:solidFill>
                            <a:srgbClr val="000000"/>
                          </a:solidFill>
                          <a:effectLst/>
                          <a:latin typeface="Arial" charset="0"/>
                        </a:rPr>
                        <a:t>€ 327.480</a:t>
                      </a:r>
                      <a:endParaRPr lang="en-US" sz="1000" b="0" i="0" u="none" strike="noStrike" dirty="0">
                        <a:solidFill>
                          <a:srgbClr val="000000"/>
                        </a:solidFill>
                        <a:effectLst/>
                        <a:latin typeface="Arial" charset="0"/>
                      </a:endParaRPr>
                    </a:p>
                  </a:txBody>
                  <a:tcPr marL="12700" marR="12700" marT="12700" marB="0" anchor="b"/>
                </a:tc>
              </a:tr>
            </a:tbl>
          </a:graphicData>
        </a:graphic>
      </p:graphicFrame>
      <p:sp>
        <p:nvSpPr>
          <p:cNvPr id="14" name="TextBox 13"/>
          <p:cNvSpPr txBox="1"/>
          <p:nvPr/>
        </p:nvSpPr>
        <p:spPr>
          <a:xfrm>
            <a:off x="329185" y="1084686"/>
            <a:ext cx="2503249" cy="369332"/>
          </a:xfrm>
          <a:prstGeom prst="rect">
            <a:avLst/>
          </a:prstGeom>
          <a:noFill/>
        </p:spPr>
        <p:txBody>
          <a:bodyPr wrap="none" lIns="0" rtlCol="0">
            <a:spAutoFit/>
          </a:bodyPr>
          <a:lstStyle/>
          <a:p>
            <a:pPr marL="12700" indent="-12700">
              <a:buClr>
                <a:srgbClr val="0070C0"/>
              </a:buClr>
            </a:pPr>
            <a:r>
              <a:rPr lang="en-US" sz="1800" dirty="0" smtClean="0"/>
              <a:t>Scope </a:t>
            </a:r>
            <a:r>
              <a:rPr lang="en-US" sz="1800" dirty="0" smtClean="0"/>
              <a:t>Europe or global</a:t>
            </a:r>
            <a:endParaRPr lang="en-US" sz="1800" dirty="0" smtClean="0"/>
          </a:p>
        </p:txBody>
      </p:sp>
      <p:sp>
        <p:nvSpPr>
          <p:cNvPr id="15" name="TextBox 14"/>
          <p:cNvSpPr txBox="1"/>
          <p:nvPr/>
        </p:nvSpPr>
        <p:spPr>
          <a:xfrm>
            <a:off x="4518132" y="1084686"/>
            <a:ext cx="3383477" cy="369332"/>
          </a:xfrm>
          <a:prstGeom prst="rect">
            <a:avLst/>
          </a:prstGeom>
          <a:noFill/>
        </p:spPr>
        <p:txBody>
          <a:bodyPr wrap="square" lIns="0" rtlCol="0">
            <a:spAutoFit/>
          </a:bodyPr>
          <a:lstStyle/>
          <a:p>
            <a:pPr marL="12700" indent="-12700">
              <a:buClr>
                <a:srgbClr val="0070C0"/>
              </a:buClr>
            </a:pPr>
            <a:r>
              <a:rPr lang="en-US" sz="1800" dirty="0" smtClean="0"/>
              <a:t>Pricing Tiers </a:t>
            </a:r>
            <a:r>
              <a:rPr lang="mr-IN" sz="1050" dirty="0" smtClean="0"/>
              <a:t>–</a:t>
            </a:r>
            <a:r>
              <a:rPr lang="en-US" sz="1050" dirty="0" smtClean="0"/>
              <a:t> 12 month minimum</a:t>
            </a:r>
          </a:p>
        </p:txBody>
      </p:sp>
      <p:sp>
        <p:nvSpPr>
          <p:cNvPr id="10" name="TextBox 9"/>
          <p:cNvSpPr txBox="1"/>
          <p:nvPr/>
        </p:nvSpPr>
        <p:spPr>
          <a:xfrm>
            <a:off x="4518132" y="4021009"/>
            <a:ext cx="3383477" cy="954107"/>
          </a:xfrm>
          <a:prstGeom prst="rect">
            <a:avLst/>
          </a:prstGeom>
          <a:noFill/>
          <a:ln w="3175">
            <a:solidFill>
              <a:schemeClr val="tx1"/>
            </a:solidFill>
          </a:ln>
        </p:spPr>
        <p:txBody>
          <a:bodyPr wrap="square" rtlCol="0">
            <a:spAutoFit/>
          </a:bodyPr>
          <a:lstStyle/>
          <a:p>
            <a:r>
              <a:rPr lang="en-US" sz="800" dirty="0">
                <a:solidFill>
                  <a:srgbClr val="000000"/>
                </a:solidFill>
              </a:rPr>
              <a:t>*An API call will return up to 7-days of historical data for all available variables for one lat-lon/ location. For an example, if 28-days worth of historical data were pulled for one location, that would expend 4 API calls</a:t>
            </a:r>
            <a:r>
              <a:rPr lang="en-US" sz="800" dirty="0" smtClean="0">
                <a:solidFill>
                  <a:srgbClr val="000000"/>
                </a:solidFill>
              </a:rPr>
              <a:t>.</a:t>
            </a:r>
          </a:p>
          <a:p>
            <a:r>
              <a:rPr lang="en-US" sz="800" dirty="0" smtClean="0">
                <a:solidFill>
                  <a:srgbClr val="000000"/>
                </a:solidFill>
              </a:rPr>
              <a:t>**Minimum monthly fee</a:t>
            </a:r>
          </a:p>
          <a:p>
            <a:endParaRPr lang="nl-BE" sz="800" dirty="0" smtClean="0">
              <a:solidFill>
                <a:srgbClr val="000000"/>
              </a:solidFill>
            </a:endParaRPr>
          </a:p>
          <a:p>
            <a:r>
              <a:rPr lang="nl-BE" sz="800" dirty="0" smtClean="0">
                <a:solidFill>
                  <a:srgbClr val="000000"/>
                </a:solidFill>
              </a:rPr>
              <a:t>With more API calls/month, a customised pricing model will be used.</a:t>
            </a:r>
            <a:endParaRPr lang="en-US" sz="800" dirty="0"/>
          </a:p>
        </p:txBody>
      </p:sp>
      <p:graphicFrame>
        <p:nvGraphicFramePr>
          <p:cNvPr id="16" name="Table 15"/>
          <p:cNvGraphicFramePr>
            <a:graphicFrameLocks noGrp="1"/>
          </p:cNvGraphicFramePr>
          <p:nvPr>
            <p:extLst>
              <p:ext uri="{D42A27DB-BD31-4B8C-83A1-F6EECF244321}">
                <p14:modId xmlns:p14="http://schemas.microsoft.com/office/powerpoint/2010/main" val="1566808273"/>
              </p:ext>
            </p:extLst>
          </p:nvPr>
        </p:nvGraphicFramePr>
        <p:xfrm>
          <a:off x="329184" y="3137853"/>
          <a:ext cx="3864796" cy="1928096"/>
        </p:xfrm>
        <a:graphic>
          <a:graphicData uri="http://schemas.openxmlformats.org/drawingml/2006/table">
            <a:tbl>
              <a:tblPr firstRow="1" firstCol="1" bandRow="1">
                <a:tableStyleId>{5940675A-B579-460E-94D1-54222C63F5DA}</a:tableStyleId>
              </a:tblPr>
              <a:tblGrid>
                <a:gridCol w="3864796"/>
              </a:tblGrid>
              <a:tr h="0">
                <a:tc>
                  <a:txBody>
                    <a:bodyPr/>
                    <a:lstStyle/>
                    <a:p>
                      <a:pPr marL="0" marR="0">
                        <a:spcBef>
                          <a:spcPts val="0"/>
                        </a:spcBef>
                        <a:spcAft>
                          <a:spcPts val="0"/>
                        </a:spcAft>
                      </a:pPr>
                      <a:r>
                        <a:rPr lang="en-US" sz="1200" b="0" dirty="0" smtClean="0">
                          <a:solidFill>
                            <a:schemeClr val="bg1"/>
                          </a:solidFill>
                          <a:effectLst/>
                          <a:latin typeface="Arial" charset="0"/>
                          <a:ea typeface="Times New Roman" charset="0"/>
                          <a:cs typeface="Times New Roman" charset="0"/>
                        </a:rPr>
                        <a:t>Scope</a:t>
                      </a:r>
                      <a:endParaRPr lang="en-US" sz="1200" b="0" dirty="0">
                        <a:solidFill>
                          <a:schemeClr val="bg1"/>
                        </a:solidFill>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9027"/>
                    </a:solidFill>
                  </a:tcPr>
                </a:tc>
              </a:tr>
              <a:tr h="159208">
                <a:tc>
                  <a:txBody>
                    <a:bodyPr/>
                    <a:lstStyle/>
                    <a:p>
                      <a:pPr marL="0" marR="0">
                        <a:spcBef>
                          <a:spcPts val="0"/>
                        </a:spcBef>
                        <a:spcAft>
                          <a:spcPts val="0"/>
                        </a:spcAft>
                      </a:pPr>
                      <a:r>
                        <a:rPr lang="en-US" sz="900" b="0" i="0" u="none" dirty="0" smtClean="0">
                          <a:effectLst/>
                          <a:latin typeface="Arial" charset="0"/>
                          <a:ea typeface="Times New Roman" charset="0"/>
                          <a:cs typeface="Times New Roman" charset="0"/>
                        </a:rPr>
                        <a:t>Metric for Cleaned Historical</a:t>
                      </a:r>
                      <a:r>
                        <a:rPr lang="en-US" sz="900" b="0" i="0" u="none" baseline="0" dirty="0" smtClean="0">
                          <a:effectLst/>
                          <a:latin typeface="Arial" charset="0"/>
                          <a:ea typeface="Times New Roman" charset="0"/>
                          <a:cs typeface="Times New Roman" charset="0"/>
                        </a:rPr>
                        <a:t> Weather Data Package is #API calls (see definition in footnote)</a:t>
                      </a:r>
                    </a:p>
                    <a:p>
                      <a:pPr marL="0" marR="0">
                        <a:spcBef>
                          <a:spcPts val="0"/>
                        </a:spcBef>
                        <a:spcAft>
                          <a:spcPts val="0"/>
                        </a:spcAft>
                      </a:pPr>
                      <a:endParaRPr lang="en-US" sz="900" b="0" i="0" u="none" dirty="0" smtClean="0">
                        <a:effectLst/>
                        <a:latin typeface="Arial" charset="0"/>
                        <a:ea typeface="Times New Roman" charset="0"/>
                        <a:cs typeface="Times New Roman" charset="0"/>
                      </a:endParaRPr>
                    </a:p>
                    <a:p>
                      <a:pPr marL="0" marR="0">
                        <a:spcBef>
                          <a:spcPts val="0"/>
                        </a:spcBef>
                        <a:spcAft>
                          <a:spcPts val="0"/>
                        </a:spcAft>
                      </a:pPr>
                      <a:r>
                        <a:rPr lang="en-US" sz="900" b="1" i="0" u="none" dirty="0" smtClean="0">
                          <a:effectLst/>
                          <a:latin typeface="Arial" charset="0"/>
                          <a:ea typeface="Times New Roman" charset="0"/>
                          <a:cs typeface="Times New Roman" charset="0"/>
                        </a:rPr>
                        <a:t>Requirements</a:t>
                      </a:r>
                      <a:r>
                        <a:rPr lang="en-US" sz="900" b="1" i="0" u="none" baseline="0" dirty="0" smtClean="0">
                          <a:effectLst/>
                          <a:latin typeface="Arial" charset="0"/>
                          <a:ea typeface="Times New Roman" charset="0"/>
                          <a:cs typeface="Times New Roman" charset="0"/>
                        </a:rPr>
                        <a:t> USE case 2:</a:t>
                      </a:r>
                    </a:p>
                    <a:p>
                      <a:pPr marL="0" marR="0">
                        <a:spcBef>
                          <a:spcPts val="0"/>
                        </a:spcBef>
                        <a:spcAft>
                          <a:spcPts val="0"/>
                        </a:spcAft>
                      </a:pPr>
                      <a:r>
                        <a:rPr lang="en-US" sz="900" b="0" i="0" u="none" baseline="0" dirty="0" smtClean="0">
                          <a:effectLst/>
                          <a:latin typeface="Arial" charset="0"/>
                          <a:ea typeface="Times New Roman" charset="0"/>
                          <a:cs typeface="Times New Roman" charset="0"/>
                        </a:rPr>
                        <a:t>Coverage EU: 4.980 grid points (30km2 grid)  </a:t>
                      </a:r>
                    </a:p>
                    <a:p>
                      <a:pPr marL="171450" marR="0" indent="-171450">
                        <a:spcBef>
                          <a:spcPts val="0"/>
                        </a:spcBef>
                        <a:spcAft>
                          <a:spcPts val="0"/>
                        </a:spcAft>
                        <a:buFont typeface="Arial" charset="0"/>
                        <a:buChar char="•"/>
                      </a:pPr>
                      <a:r>
                        <a:rPr lang="en-US" sz="900" b="0" i="0" u="none" baseline="0" dirty="0" smtClean="0">
                          <a:effectLst/>
                          <a:latin typeface="Arial" charset="0"/>
                          <a:ea typeface="Times New Roman" charset="0"/>
                          <a:cs typeface="Times New Roman" charset="0"/>
                        </a:rPr>
                        <a:t>From 1981: = ((36 years times 53 weeks) + 10 weeks up to today )times 4.908 </a:t>
                      </a:r>
                      <a:r>
                        <a:rPr lang="en-US" sz="900" b="0" i="0" u="none" baseline="0" dirty="0" err="1" smtClean="0">
                          <a:effectLst/>
                          <a:latin typeface="Arial" charset="0"/>
                          <a:ea typeface="Times New Roman" charset="0"/>
                          <a:cs typeface="Times New Roman" charset="0"/>
                        </a:rPr>
                        <a:t>gridpoints</a:t>
                      </a:r>
                      <a:r>
                        <a:rPr lang="en-US" sz="900" b="0" i="0" u="none" baseline="0" dirty="0" smtClean="0">
                          <a:effectLst/>
                          <a:latin typeface="Arial" charset="0"/>
                          <a:ea typeface="Times New Roman" charset="0"/>
                          <a:cs typeface="Times New Roman" charset="0"/>
                        </a:rPr>
                        <a:t> = </a:t>
                      </a:r>
                      <a:r>
                        <a:rPr lang="en-US" sz="900" b="0" i="0" u="none" baseline="0" dirty="0" smtClean="0">
                          <a:effectLst/>
                          <a:latin typeface="Arial" charset="0"/>
                          <a:ea typeface="Times New Roman" charset="0"/>
                          <a:cs typeface="Times New Roman" charset="0"/>
                        </a:rPr>
                        <a:t>9.236.856 </a:t>
                      </a:r>
                      <a:r>
                        <a:rPr lang="en-US" sz="900" b="0" i="0" u="none" baseline="0" dirty="0" smtClean="0">
                          <a:effectLst/>
                          <a:latin typeface="Arial" charset="0"/>
                          <a:ea typeface="Times New Roman" charset="0"/>
                          <a:cs typeface="Times New Roman" charset="0"/>
                        </a:rPr>
                        <a:t>API calls -&gt; within tier of 10.000</a:t>
                      </a:r>
                      <a:br>
                        <a:rPr lang="en-US" sz="900" b="0" i="0" u="none" baseline="0" dirty="0" smtClean="0">
                          <a:effectLst/>
                          <a:latin typeface="Arial" charset="0"/>
                          <a:ea typeface="Times New Roman" charset="0"/>
                          <a:cs typeface="Times New Roman" charset="0"/>
                        </a:rPr>
                      </a:br>
                      <a:endParaRPr lang="en-US" sz="900" b="0" i="0" u="none" baseline="0" dirty="0" smtClean="0">
                        <a:effectLst/>
                        <a:latin typeface="Arial" charset="0"/>
                        <a:ea typeface="Times New Roman" charset="0"/>
                        <a:cs typeface="Times New Roma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smtClean="0"/>
                        <a:t>Spatial coverage: global (80°N to 57°S):</a:t>
                      </a:r>
                      <a:r>
                        <a:rPr lang="en-US" sz="900" baseline="0" dirty="0" smtClean="0"/>
                        <a:t> 600.000 grid points</a:t>
                      </a:r>
                      <a:r>
                        <a:rPr lang="en-US" sz="900" dirty="0" smtClean="0"/>
                        <a:t>(30km2 grid)</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dirty="0" smtClean="0"/>
                        <a:t>From 2014:</a:t>
                      </a:r>
                      <a:r>
                        <a:rPr lang="en-US" sz="900" baseline="0" dirty="0" smtClean="0"/>
                        <a:t> (( 3 years times 53 weeks) + 10 weeks up to today) times 600.000 grid points = 101.400.000 API calls -&gt; within the last tier</a:t>
                      </a:r>
                      <a:endParaRPr lang="en-GB" sz="900" dirty="0" smtClean="0"/>
                    </a:p>
                    <a:p>
                      <a:pPr marL="0" marR="0">
                        <a:spcBef>
                          <a:spcPts val="0"/>
                        </a:spcBef>
                        <a:spcAft>
                          <a:spcPts val="0"/>
                        </a:spcAft>
                      </a:pPr>
                      <a:endParaRPr lang="en-US" sz="900" b="0" i="0" u="none" dirty="0">
                        <a:effectLst/>
                        <a:latin typeface="Arial" charset="0"/>
                        <a:ea typeface="Times New Roman" charset="0"/>
                        <a:cs typeface="Times New Roman" charset="0"/>
                      </a:endParaRPr>
                    </a:p>
                  </a:txBody>
                  <a:tcPr marL="24824" marR="24824" marT="24824" marB="2482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2F8"/>
                    </a:solidFill>
                  </a:tcPr>
                </a:tc>
              </a:tr>
            </a:tbl>
          </a:graphicData>
        </a:graphic>
      </p:graphicFrame>
    </p:spTree>
    <p:extLst>
      <p:ext uri="{BB962C8B-B14F-4D97-AF65-F5344CB8AC3E}">
        <p14:creationId xmlns:p14="http://schemas.microsoft.com/office/powerpoint/2010/main" val="196662142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PXPICPATH" val="XTREME\PIN.PNG"/>
  <p:tag name="PXPSD_PNGPATH" val="XTREME\"/>
  <p:tag name="PXPSD_PNGFILENAME" val="PIN.PNG"/>
  <p:tag name="PXPSD_LAYERNAME" val="Pin"/>
  <p:tag name="PXPSD_PSDPATH" val="PSD\"/>
  <p:tag name="PXPSD_PSDFILENAME" val="WC_Icons.PSD"/>
  <p:tag name="PXPSD_PSDSOURCE" val="C:\Users\Greg McMullen\Desktop\WeatherCompany\PSD\WC_Icons.PSD"/>
  <p:tag name=" PXPSD_PSDSOURCELAYER" val="6"/>
</p:tagLst>
</file>

<file path=ppt/tags/tag4.xml><?xml version="1.0" encoding="utf-8"?>
<p:tagLst xmlns:a="http://schemas.openxmlformats.org/drawingml/2006/main" xmlns:r="http://schemas.openxmlformats.org/officeDocument/2006/relationships" xmlns:p="http://schemas.openxmlformats.org/presentationml/2006/main">
  <p:tag name="PXPICPATH" val="XTREME\MOBILE.PNG"/>
  <p:tag name="PXPSD_PNGPATH" val="XTREME\"/>
  <p:tag name="PXPSD_PNGFILENAME" val="MOBILE.PNG"/>
  <p:tag name="PXPSD_LAYERNAME" val="mobile"/>
  <p:tag name="PXPSD_PSDPATH" val="PSD\"/>
  <p:tag name="PXPSD_PSDFILENAME" val="WC_Icons.PSD"/>
  <p:tag name="PXPSD_PSDSOURCE" val="C:\Users\Greg McMullen\Desktop\WeatherCompany\PSD\WC_Icons.PSD"/>
  <p:tag name=" PXPSD_PSDSOURCELAYER" val="5"/>
</p:tagLst>
</file>

<file path=ppt/tags/tag5.xml><?xml version="1.0" encoding="utf-8"?>
<p:tagLst xmlns:a="http://schemas.openxmlformats.org/drawingml/2006/main" xmlns:r="http://schemas.openxmlformats.org/officeDocument/2006/relationships" xmlns:p="http://schemas.openxmlformats.org/presentationml/2006/main">
  <p:tag name="PXPICPATH" val="XTREME\PLANE.PNG"/>
  <p:tag name="PXPSD_PNGPATH" val="XTREME\"/>
  <p:tag name="PXPSD_PNGFILENAME" val="PLANE.PNG"/>
  <p:tag name="PXPSD_LAYERNAME" val="plane"/>
  <p:tag name="PXPSD_PSDPATH" val="PSD\"/>
  <p:tag name="PXPSD_PSDFILENAME" val="WC_Icons.PSD"/>
  <p:tag name="PXPSD_PSDSOURCE" val="C:\Users\Greg McMullen\Desktop\WeatherCompany\PSD\WC_Icons.PSD"/>
  <p:tag name=" PXPSD_PSDSOURCELAYER" val="4"/>
</p:tagLst>
</file>

<file path=ppt/tags/tag6.xml><?xml version="1.0" encoding="utf-8"?>
<p:tagLst xmlns:a="http://schemas.openxmlformats.org/drawingml/2006/main" xmlns:r="http://schemas.openxmlformats.org/officeDocument/2006/relationships" xmlns:p="http://schemas.openxmlformats.org/presentationml/2006/main">
  <p:tag name="PXPICPATH" val="XTREME\WEATHER.PNG"/>
  <p:tag name="PXPSD_PNGPATH" val="XTREME\"/>
  <p:tag name="PXPSD_PNGFILENAME" val="WEATHER.PNG"/>
  <p:tag name="PXPSD_LAYERNAME" val="weather"/>
  <p:tag name="PXPSD_PSDPATH" val="PSD\"/>
  <p:tag name="PXPSD_PSDFILENAME" val="WC_Icons.PSD"/>
  <p:tag name="PXPSD_PSDSOURCE" val="C:\Users\Greg McMullen\Desktop\WeatherCompany\PSD\WC_Icons.PSD"/>
  <p:tag name=" PXPSD_PSDSOURCELAYER" val="1"/>
</p:tagLst>
</file>

<file path=ppt/tags/tag7.xml><?xml version="1.0" encoding="utf-8"?>
<p:tagLst xmlns:a="http://schemas.openxmlformats.org/drawingml/2006/main" xmlns:r="http://schemas.openxmlformats.org/officeDocument/2006/relationships" xmlns:p="http://schemas.openxmlformats.org/presentationml/2006/main">
  <p:tag name="PXPICPATH" val="XTREME\RADAR COPY.PNG"/>
  <p:tag name="PXPSD_PNGPATH" val="XTREME\"/>
  <p:tag name="PXPSD_PNGFILENAME" val="RADAR COPY.PNG"/>
  <p:tag name="PXPSD_LAYERNAME" val="radar copy"/>
  <p:tag name="PXPSD_PSDPATH" val="PSD\"/>
  <p:tag name="PXPSD_PSDFILENAME" val="WC_Icons.PSD"/>
  <p:tag name="PXPSD_PSDSOURCE" val="C:\Users\Greg McMullen\Desktop\WeatherCompany\PSD\WC_Icons.PSD"/>
  <p:tag name=" PXPSD_PSDSOURCELAYER" val="2"/>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BM (Guenter Sauter)">
  <a:themeElements>
    <a:clrScheme name="Storage ST May 2013">
      <a:dk1>
        <a:srgbClr val="000000"/>
      </a:dk1>
      <a:lt1>
        <a:srgbClr val="FFFFFF"/>
      </a:lt1>
      <a:dk2>
        <a:srgbClr val="0BA8EF"/>
      </a:dk2>
      <a:lt2>
        <a:srgbClr val="808080"/>
      </a:lt2>
      <a:accent1>
        <a:srgbClr val="00B0DA"/>
      </a:accent1>
      <a:accent2>
        <a:srgbClr val="00A6A0"/>
      </a:accent2>
      <a:accent3>
        <a:srgbClr val="FFFFFF"/>
      </a:accent3>
      <a:accent4>
        <a:srgbClr val="000000"/>
      </a:accent4>
      <a:accent5>
        <a:srgbClr val="AAD4EA"/>
      </a:accent5>
      <a:accent6>
        <a:srgbClr val="009691"/>
      </a:accent6>
      <a:hlink>
        <a:srgbClr val="000000"/>
      </a:hlink>
      <a:folHlink>
        <a:srgbClr val="83D1F5"/>
      </a:folHlink>
    </a:clrScheme>
    <a:fontScheme name="Expert_Integrated_Systems_PPT_template_white_standar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030A0"/>
        </a:solidFill>
        <a:ln>
          <a:noFill/>
        </a:ln>
      </a:spPr>
      <a:bodyPr rtlCol="0" anchor="ctr"/>
      <a:lstStyle>
        <a:defPPr algn="ctr">
          <a:defRPr sz="18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a:solidFill>
            <a:schemeClr val="tx1"/>
          </a:solidFill>
        </a:ln>
      </a:spPr>
      <a:bodyPr/>
      <a:lstStyle/>
      <a:style>
        <a:lnRef idx="2">
          <a:schemeClr val="accent1">
            <a:shade val="50000"/>
          </a:schemeClr>
        </a:lnRef>
        <a:fillRef idx="1">
          <a:schemeClr val="accent1"/>
        </a:fillRef>
        <a:effectRef idx="0">
          <a:schemeClr val="accent1"/>
        </a:effectRef>
        <a:fontRef idx="minor">
          <a:schemeClr val="lt1"/>
        </a:fontRef>
      </a:style>
    </a:lnDef>
    <a:txDef>
      <a:spPr>
        <a:noFill/>
      </a:spPr>
      <a:bodyPr wrap="none" rtlCol="0">
        <a:spAutoFit/>
      </a:bodyPr>
      <a:lstStyle>
        <a:defPPr marL="12700" indent="-12700">
          <a:buClr>
            <a:srgbClr val="0070C0"/>
          </a:buClr>
          <a:defRPr sz="1800" dirty="0" smtClean="0"/>
        </a:defPPr>
      </a:lstStyle>
    </a:txDef>
  </a:objectDefaults>
  <a:extraClrSchemeLst>
    <a:extraClrScheme>
      <a:clrScheme name="Expert_Integrated_Systems_PPT_template_white_standard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xpert_Integrated_Systems_PPT_template_white_standard 2">
        <a:dk1>
          <a:srgbClr val="000000"/>
        </a:dk1>
        <a:lt1>
          <a:srgbClr val="FFFFFF"/>
        </a:lt1>
        <a:dk2>
          <a:srgbClr val="000000"/>
        </a:dk2>
        <a:lt2>
          <a:srgbClr val="808080"/>
        </a:lt2>
        <a:accent1>
          <a:srgbClr val="83D1F5"/>
        </a:accent1>
        <a:accent2>
          <a:srgbClr val="00649D"/>
        </a:accent2>
        <a:accent3>
          <a:srgbClr val="FFFFFF"/>
        </a:accent3>
        <a:accent4>
          <a:srgbClr val="000000"/>
        </a:accent4>
        <a:accent5>
          <a:srgbClr val="C1E5F9"/>
        </a:accent5>
        <a:accent6>
          <a:srgbClr val="005A8E"/>
        </a:accent6>
        <a:hlink>
          <a:srgbClr val="BA006E"/>
        </a:hlink>
        <a:folHlink>
          <a:srgbClr val="8CC63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plate for Re-structure Comms Call ">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BM Presentation Template 16x9 - Dec 2014.pptx" id="{C0C0AD18-8E2D-481C-AED4-07AA27335B6B}" vid="{1CCC2FB4-42F5-44DF-9D49-91DDFF1C52E9}"/>
    </a:ext>
  </a:extLst>
</a:theme>
</file>

<file path=ppt/theme/theme3.xml><?xml version="1.0" encoding="utf-8"?>
<a:theme xmlns:a="http://schemas.openxmlformats.org/drawingml/2006/main" name="1_Office Theme">
  <a:themeElements>
    <a:clrScheme name="TWC 2015">
      <a:dk1>
        <a:srgbClr val="808080"/>
      </a:dk1>
      <a:lt1>
        <a:sysClr val="window" lastClr="FFFFFF"/>
      </a:lt1>
      <a:dk2>
        <a:srgbClr val="1B2F7C"/>
      </a:dk2>
      <a:lt2>
        <a:srgbClr val="2D8DD7"/>
      </a:lt2>
      <a:accent1>
        <a:srgbClr val="8FC2FF"/>
      </a:accent1>
      <a:accent2>
        <a:srgbClr val="000000"/>
      </a:accent2>
      <a:accent3>
        <a:srgbClr val="4F699C"/>
      </a:accent3>
      <a:accent4>
        <a:srgbClr val="B4B4B4"/>
      </a:accent4>
      <a:accent5>
        <a:srgbClr val="808080"/>
      </a:accent5>
      <a:accent6>
        <a:srgbClr val="FFFFF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a">
  <a:themeElements>
    <a:clrScheme name="Default Design 15">
      <a:dk1>
        <a:srgbClr val="000000"/>
      </a:dk1>
      <a:lt1>
        <a:srgbClr val="FFFFFF"/>
      </a:lt1>
      <a:dk2>
        <a:srgbClr val="00649D"/>
      </a:dk2>
      <a:lt2>
        <a:srgbClr val="808080"/>
      </a:lt2>
      <a:accent1>
        <a:srgbClr val="BFD1F5"/>
      </a:accent1>
      <a:accent2>
        <a:srgbClr val="003F69"/>
      </a:accent2>
      <a:accent3>
        <a:srgbClr val="FFFFFF"/>
      </a:accent3>
      <a:accent4>
        <a:srgbClr val="000000"/>
      </a:accent4>
      <a:accent5>
        <a:srgbClr val="DCE5F9"/>
      </a:accent5>
      <a:accent6>
        <a:srgbClr val="00385E"/>
      </a:accent6>
      <a:hlink>
        <a:srgbClr val="007670"/>
      </a:hlink>
      <a:folHlink>
        <a:srgbClr val="8CC63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defTabSz="914400" rtl="0" eaLnBrk="1" fontAlgn="base" latinLnBrk="0" hangingPunct="1">
          <a:lnSpc>
            <a:spcPct val="100000"/>
          </a:lnSpc>
          <a:spcBef>
            <a:spcPct val="0"/>
          </a:spcBef>
          <a:spcAft>
            <a:spcPct val="0"/>
          </a:spcAft>
          <a:buClrTx/>
          <a:buSzTx/>
          <a:buFontTx/>
          <a:buNone/>
          <a:tabLst/>
          <a:defRPr kumimoji="0" sz="1100" i="0" u="none" strike="noStrike" cap="none" normalizeH="0" baseline="0" dirty="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cs typeface="Arial" pitchFamily="34" charset="0"/>
          </a:defRPr>
        </a:defPPr>
      </a:lstStyle>
    </a:lnDef>
    <a:txDef>
      <a:spPr>
        <a:noFill/>
      </a:spPr>
      <a:bodyPr wrap="none" lIns="0" tIns="0" rIns="0" bIns="0" rtlCol="0">
        <a:spAutoFit/>
      </a:bodyPr>
      <a:lstStyle>
        <a:defPPr>
          <a:defRPr sz="1200"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3F69"/>
        </a:dk2>
        <a:lt2>
          <a:srgbClr val="808080"/>
        </a:lt2>
        <a:accent1>
          <a:srgbClr val="83D1F5"/>
        </a:accent1>
        <a:accent2>
          <a:srgbClr val="00649D"/>
        </a:accent2>
        <a:accent3>
          <a:srgbClr val="FFFFFF"/>
        </a:accent3>
        <a:accent4>
          <a:srgbClr val="000000"/>
        </a:accent4>
        <a:accent5>
          <a:srgbClr val="C1E5F9"/>
        </a:accent5>
        <a:accent6>
          <a:srgbClr val="005A8E"/>
        </a:accent6>
        <a:hlink>
          <a:srgbClr val="007670"/>
        </a:hlink>
        <a:folHlink>
          <a:srgbClr val="8CC63F"/>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649D"/>
        </a:dk2>
        <a:lt2>
          <a:srgbClr val="808080"/>
        </a:lt2>
        <a:accent1>
          <a:srgbClr val="83D1F5"/>
        </a:accent1>
        <a:accent2>
          <a:srgbClr val="00649D"/>
        </a:accent2>
        <a:accent3>
          <a:srgbClr val="FFFFFF"/>
        </a:accent3>
        <a:accent4>
          <a:srgbClr val="000000"/>
        </a:accent4>
        <a:accent5>
          <a:srgbClr val="C1E5F9"/>
        </a:accent5>
        <a:accent6>
          <a:srgbClr val="005A8E"/>
        </a:accent6>
        <a:hlink>
          <a:srgbClr val="007670"/>
        </a:hlink>
        <a:folHlink>
          <a:srgbClr val="8CC63F"/>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649D"/>
        </a:dk2>
        <a:lt2>
          <a:srgbClr val="808080"/>
        </a:lt2>
        <a:accent1>
          <a:srgbClr val="BFD1F5"/>
        </a:accent1>
        <a:accent2>
          <a:srgbClr val="003F69"/>
        </a:accent2>
        <a:accent3>
          <a:srgbClr val="FFFFFF"/>
        </a:accent3>
        <a:accent4>
          <a:srgbClr val="000000"/>
        </a:accent4>
        <a:accent5>
          <a:srgbClr val="DCE5F9"/>
        </a:accent5>
        <a:accent6>
          <a:srgbClr val="00385E"/>
        </a:accent6>
        <a:hlink>
          <a:srgbClr val="007670"/>
        </a:hlink>
        <a:folHlink>
          <a:srgbClr val="8CC63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IBM</Template>
  <TotalTime>0</TotalTime>
  <Words>2146</Words>
  <Application>Microsoft Macintosh PowerPoint</Application>
  <PresentationFormat>On-screen Show (16:9)</PresentationFormat>
  <Paragraphs>372</Paragraphs>
  <Slides>18</Slides>
  <Notes>11</Notes>
  <HiddenSlides>0</HiddenSlides>
  <MMClips>0</MMClips>
  <ScaleCrop>false</ScaleCrop>
  <HeadingPairs>
    <vt:vector size="8" baseType="variant">
      <vt:variant>
        <vt:lpstr>Fonts Used</vt:lpstr>
      </vt:variant>
      <vt:variant>
        <vt:i4>16</vt:i4>
      </vt:variant>
      <vt:variant>
        <vt:lpstr>Theme</vt:lpstr>
      </vt:variant>
      <vt:variant>
        <vt:i4>4</vt:i4>
      </vt:variant>
      <vt:variant>
        <vt:lpstr>Embedded OLE Servers</vt:lpstr>
      </vt:variant>
      <vt:variant>
        <vt:i4>1</vt:i4>
      </vt:variant>
      <vt:variant>
        <vt:lpstr>Slide Titles</vt:lpstr>
      </vt:variant>
      <vt:variant>
        <vt:i4>18</vt:i4>
      </vt:variant>
    </vt:vector>
  </HeadingPairs>
  <TitlesOfParts>
    <vt:vector size="39" baseType="lpstr">
      <vt:lpstr>Bodoni 72 Bold</vt:lpstr>
      <vt:lpstr>Bodoni 72 Book</vt:lpstr>
      <vt:lpstr>Bodoni 72 Smallcaps Book</vt:lpstr>
      <vt:lpstr>Calibri</vt:lpstr>
      <vt:lpstr>Gill Sans</vt:lpstr>
      <vt:lpstr>Helvetica Neue Medium</vt:lpstr>
      <vt:lpstr>Helvetica Neue Thin</vt:lpstr>
      <vt:lpstr>HelveticaNeueLT Std</vt:lpstr>
      <vt:lpstr>HelvNeue Light for IBM</vt:lpstr>
      <vt:lpstr>HelvNeue Roman for IBM</vt:lpstr>
      <vt:lpstr>MS Gothic</vt:lpstr>
      <vt:lpstr>MS PGothic</vt:lpstr>
      <vt:lpstr>ＭＳ Ｐゴシック</vt:lpstr>
      <vt:lpstr>Times New Roman</vt:lpstr>
      <vt:lpstr>Wingdings</vt:lpstr>
      <vt:lpstr>Arial</vt:lpstr>
      <vt:lpstr>IBM (Guenter Sauter)</vt:lpstr>
      <vt:lpstr>Template for Re-structure Comms Call </vt:lpstr>
      <vt:lpstr>1_Office Theme</vt:lpstr>
      <vt:lpstr>Aa</vt:lpstr>
      <vt:lpstr>think-cell Slide</vt:lpstr>
      <vt:lpstr>PowerPoint Presentation</vt:lpstr>
      <vt:lpstr>Weather Data Package Overview Core serves as the foundation, then add-on based upon business need</vt:lpstr>
      <vt:lpstr>Core Weather Data Package</vt:lpstr>
      <vt:lpstr>Enhanced Current available fields</vt:lpstr>
      <vt:lpstr>Enhanced Current Conditions Weather Data Package</vt:lpstr>
      <vt:lpstr>Cleaned Historical grid coverage for Belgium</vt:lpstr>
      <vt:lpstr>Cleaned Historical – available fields</vt:lpstr>
      <vt:lpstr>Cleaned Historical Weather Data Package</vt:lpstr>
      <vt:lpstr>Cleaned Historical Weather Data Package</vt:lpstr>
      <vt:lpstr>Why The Weather Company?</vt:lpstr>
      <vt:lpstr>Mapping The Atmosphere: a Big Data and IoT Approach To Precise Weather</vt:lpstr>
      <vt:lpstr>Through the Personal Weather Station Network of &gt;190 000 sensors, The Weather Company offers industry-leading weather data coverage</vt:lpstr>
      <vt:lpstr>PowerPoint Presentation</vt:lpstr>
      <vt:lpstr>PowerPoint Presentation</vt:lpstr>
      <vt:lpstr>Through a unique combination of &gt;150 forecast models, The Weather Company can deliver hyperlocal, precise and on-demand forecasts</vt:lpstr>
      <vt:lpstr>PowerPoint Presentation</vt:lpstr>
      <vt:lpstr>Agronomic business advisor for deep agricultural insights</vt:lpstr>
      <vt:lpstr>PowerPoint Presentation</vt:lpstr>
    </vt:vector>
  </TitlesOfParts>
  <Manager/>
  <Company/>
  <LinksUpToDate>false</LinksUpToDate>
  <SharedDoc>false</SharedDoc>
  <HyperlinkBase/>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2016-03-15T11:28:00Z</dcterms:created>
  <dcterms:modified xsi:type="dcterms:W3CDTF">2017-04-26T16:36:38Z</dcterms:modified>
</cp:coreProperties>
</file>